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Lst>
  <p:sldSz cy="10287000" cx="18288000"/>
  <p:notesSz cx="6858000" cy="9144000"/>
  <p:embeddedFontLst>
    <p:embeddedFont>
      <p:font typeface="Fredoka One"/>
      <p:regular r:id="rId21"/>
    </p:embeddedFont>
    <p:embeddedFont>
      <p:font typeface="Nunito Sans"/>
      <p:bold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 uri="http://customooxmlschemas.google.com/">
      <go:slidesCustomData xmlns:go="http://customooxmlschemas.google.com/" r:id="rId24" roundtripDataSignature="AMtx7mirrxWUdsQG5SkJ9VZ7ZWoPe1zHR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14CEFA8-ED04-408B-82DC-6ED44D3C367E}">
  <a:tblStyle styleId="{F14CEFA8-ED04-408B-82DC-6ED44D3C367E}"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11" Type="http://schemas.openxmlformats.org/officeDocument/2006/relationships/slide" Target="slides/slide5.xml"/><Relationship Id="rId22" Type="http://schemas.openxmlformats.org/officeDocument/2006/relationships/font" Target="fonts/NunitoSans-bold.fntdata"/><Relationship Id="rId10" Type="http://schemas.openxmlformats.org/officeDocument/2006/relationships/slide" Target="slides/slide4.xml"/><Relationship Id="rId21" Type="http://schemas.openxmlformats.org/officeDocument/2006/relationships/font" Target="fonts/FredokaOne-regular.fntdata"/><Relationship Id="rId13" Type="http://schemas.openxmlformats.org/officeDocument/2006/relationships/slide" Target="slides/slide7.xml"/><Relationship Id="rId24" Type="http://customschemas.google.com/relationships/presentationmetadata" Target="metadata"/><Relationship Id="rId12" Type="http://schemas.openxmlformats.org/officeDocument/2006/relationships/slide" Target="slides/slide6.xml"/><Relationship Id="rId23" Type="http://schemas.openxmlformats.org/officeDocument/2006/relationships/font" Target="fonts/NunitoSans-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1.xml"/><Relationship Id="rId19" Type="http://schemas.openxmlformats.org/officeDocument/2006/relationships/slide" Target="slides/slide13.xml"/><Relationship Id="rId6" Type="http://schemas.openxmlformats.org/officeDocument/2006/relationships/notesMaster" Target="notesMasters/notesMaster1.xml"/><Relationship Id="rId18" Type="http://schemas.openxmlformats.org/officeDocument/2006/relationships/slide" Target="slides/slide12.xml"/><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21.png>
</file>

<file path=ppt/media/image22.png>
</file>

<file path=ppt/media/image23.png>
</file>

<file path=ppt/media/image24.png>
</file>

<file path=ppt/media/image25.png>
</file>

<file path=ppt/media/image26.jpg>
</file>

<file path=ppt/media/image27.png>
</file>

<file path=ppt/media/image28.png>
</file>

<file path=ppt/media/image29.png>
</file>

<file path=ppt/media/image3.png>
</file>

<file path=ppt/media/image30.png>
</file>

<file path=ppt/media/image31.png>
</file>

<file path=ppt/media/image32.jp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1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1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1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2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25"/>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1" name="Google Shape;71;p2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2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2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26"/>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26"/>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7" name="Google Shape;77;p2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2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2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17"/>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17"/>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8" name="Google Shape;18;p1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1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1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1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18"/>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4" name="Google Shape;24;p1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1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1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19"/>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19"/>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0" name="Google Shape;30;p1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1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1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2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20"/>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6" name="Google Shape;36;p20"/>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7" name="Google Shape;37;p2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2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2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2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21"/>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3" name="Google Shape;43;p21"/>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4" name="Google Shape;44;p21"/>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5" name="Google Shape;45;p21"/>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6" name="Google Shape;46;p2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2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2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2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2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2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2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23"/>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23"/>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57" name="Google Shape;57;p23"/>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8" name="Google Shape;58;p2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2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2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24"/>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24"/>
          <p:cNvSpPr/>
          <p:nvPr>
            <p:ph idx="2" type="pic"/>
          </p:nvPr>
        </p:nvSpPr>
        <p:spPr>
          <a:xfrm>
            <a:off x="1792288" y="612775"/>
            <a:ext cx="5486400" cy="4114800"/>
          </a:xfrm>
          <a:prstGeom prst="rect">
            <a:avLst/>
          </a:prstGeom>
          <a:noFill/>
          <a:ln>
            <a:noFill/>
          </a:ln>
        </p:spPr>
      </p:sp>
      <p:sp>
        <p:nvSpPr>
          <p:cNvPr id="64" name="Google Shape;64;p24"/>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5" name="Google Shape;65;p2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2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2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5"/>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1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1.png"/><Relationship Id="rId4" Type="http://schemas.openxmlformats.org/officeDocument/2006/relationships/image" Target="../media/image15.png"/><Relationship Id="rId9" Type="http://schemas.openxmlformats.org/officeDocument/2006/relationships/image" Target="../media/image12.png"/><Relationship Id="rId5" Type="http://schemas.openxmlformats.org/officeDocument/2006/relationships/image" Target="../media/image7.png"/><Relationship Id="rId6" Type="http://schemas.openxmlformats.org/officeDocument/2006/relationships/image" Target="../media/image6.png"/><Relationship Id="rId7" Type="http://schemas.openxmlformats.org/officeDocument/2006/relationships/image" Target="../media/image3.png"/><Relationship Id="rId8"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4.png"/><Relationship Id="rId4" Type="http://schemas.openxmlformats.org/officeDocument/2006/relationships/image" Target="../media/image47.png"/><Relationship Id="rId5" Type="http://schemas.openxmlformats.org/officeDocument/2006/relationships/image" Target="../media/image5.png"/><Relationship Id="rId6" Type="http://schemas.openxmlformats.org/officeDocument/2006/relationships/image" Target="../media/image45.png"/><Relationship Id="rId7" Type="http://schemas.openxmlformats.org/officeDocument/2006/relationships/image" Target="../media/image14.png"/><Relationship Id="rId8" Type="http://schemas.openxmlformats.org/officeDocument/2006/relationships/image" Target="../media/image4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4.png"/><Relationship Id="rId4" Type="http://schemas.openxmlformats.org/officeDocument/2006/relationships/image" Target="../media/image49.png"/><Relationship Id="rId9" Type="http://schemas.openxmlformats.org/officeDocument/2006/relationships/image" Target="../media/image51.png"/><Relationship Id="rId5" Type="http://schemas.openxmlformats.org/officeDocument/2006/relationships/image" Target="../media/image2.png"/><Relationship Id="rId6" Type="http://schemas.openxmlformats.org/officeDocument/2006/relationships/image" Target="../media/image5.png"/><Relationship Id="rId7" Type="http://schemas.openxmlformats.org/officeDocument/2006/relationships/image" Target="../media/image1.png"/><Relationship Id="rId8"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4.png"/><Relationship Id="rId4" Type="http://schemas.openxmlformats.org/officeDocument/2006/relationships/image" Target="../media/image2.png"/><Relationship Id="rId5" Type="http://schemas.openxmlformats.org/officeDocument/2006/relationships/image" Target="../media/image5.png"/><Relationship Id="rId6" Type="http://schemas.openxmlformats.org/officeDocument/2006/relationships/image" Target="../media/image1.png"/><Relationship Id="rId7" Type="http://schemas.openxmlformats.org/officeDocument/2006/relationships/image" Target="../media/image52.png"/><Relationship Id="rId8" Type="http://schemas.openxmlformats.org/officeDocument/2006/relationships/image" Target="../media/image5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5.png"/><Relationship Id="rId4" Type="http://schemas.openxmlformats.org/officeDocument/2006/relationships/image" Target="../media/image1.png"/><Relationship Id="rId5"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5.png"/><Relationship Id="rId4" Type="http://schemas.openxmlformats.org/officeDocument/2006/relationships/image" Target="../media/image1.png"/><Relationship Id="rId5"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4.png"/><Relationship Id="rId4" Type="http://schemas.openxmlformats.org/officeDocument/2006/relationships/image" Target="../media/image13.png"/><Relationship Id="rId5" Type="http://schemas.openxmlformats.org/officeDocument/2006/relationships/image" Target="../media/image5.png"/><Relationship Id="rId6" Type="http://schemas.openxmlformats.org/officeDocument/2006/relationships/image" Target="../media/image9.png"/><Relationship Id="rId7" Type="http://schemas.openxmlformats.org/officeDocument/2006/relationships/image" Target="../media/image14.png"/></Relationships>
</file>

<file path=ppt/slides/_rels/slide3.xml.rels><?xml version="1.0" encoding="UTF-8" standalone="yes"?><Relationships xmlns="http://schemas.openxmlformats.org/package/2006/relationships"><Relationship Id="rId11" Type="http://schemas.openxmlformats.org/officeDocument/2006/relationships/image" Target="../media/image24.png"/><Relationship Id="rId10" Type="http://schemas.openxmlformats.org/officeDocument/2006/relationships/image" Target="../media/image21.png"/><Relationship Id="rId13" Type="http://schemas.openxmlformats.org/officeDocument/2006/relationships/image" Target="../media/image16.png"/><Relationship Id="rId12" Type="http://schemas.openxmlformats.org/officeDocument/2006/relationships/image" Target="../media/image18.png"/><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0.png"/><Relationship Id="rId4" Type="http://schemas.openxmlformats.org/officeDocument/2006/relationships/image" Target="../media/image5.png"/><Relationship Id="rId9" Type="http://schemas.openxmlformats.org/officeDocument/2006/relationships/image" Target="../media/image20.png"/><Relationship Id="rId14" Type="http://schemas.openxmlformats.org/officeDocument/2006/relationships/image" Target="../media/image25.png"/><Relationship Id="rId5" Type="http://schemas.openxmlformats.org/officeDocument/2006/relationships/image" Target="../media/image2.png"/><Relationship Id="rId6" Type="http://schemas.openxmlformats.org/officeDocument/2006/relationships/image" Target="../media/image1.png"/><Relationship Id="rId7" Type="http://schemas.openxmlformats.org/officeDocument/2006/relationships/image" Target="../media/image14.png"/><Relationship Id="rId8" Type="http://schemas.openxmlformats.org/officeDocument/2006/relationships/image" Target="../media/image1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4.png"/><Relationship Id="rId4" Type="http://schemas.openxmlformats.org/officeDocument/2006/relationships/image" Target="../media/image2.png"/><Relationship Id="rId5" Type="http://schemas.openxmlformats.org/officeDocument/2006/relationships/image" Target="../media/image5.png"/><Relationship Id="rId6" Type="http://schemas.openxmlformats.org/officeDocument/2006/relationships/image" Target="../media/image27.png"/><Relationship Id="rId7" Type="http://schemas.openxmlformats.org/officeDocument/2006/relationships/image" Target="../media/image1.png"/></Relationships>
</file>

<file path=ppt/slides/_rels/slide5.xml.rels><?xml version="1.0" encoding="UTF-8" standalone="yes"?><Relationships xmlns="http://schemas.openxmlformats.org/package/2006/relationships"><Relationship Id="rId10" Type="http://schemas.openxmlformats.org/officeDocument/2006/relationships/image" Target="../media/image28.png"/><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4.png"/><Relationship Id="rId4" Type="http://schemas.openxmlformats.org/officeDocument/2006/relationships/image" Target="../media/image2.png"/><Relationship Id="rId9" Type="http://schemas.openxmlformats.org/officeDocument/2006/relationships/image" Target="../media/image22.png"/><Relationship Id="rId5" Type="http://schemas.openxmlformats.org/officeDocument/2006/relationships/image" Target="../media/image5.png"/><Relationship Id="rId6" Type="http://schemas.openxmlformats.org/officeDocument/2006/relationships/image" Target="../media/image30.png"/><Relationship Id="rId7" Type="http://schemas.openxmlformats.org/officeDocument/2006/relationships/image" Target="../media/image1.png"/><Relationship Id="rId8" Type="http://schemas.openxmlformats.org/officeDocument/2006/relationships/image" Target="../media/image29.png"/></Relationships>
</file>

<file path=ppt/slides/_rels/slide6.xml.rels><?xml version="1.0" encoding="UTF-8" standalone="yes"?><Relationships xmlns="http://schemas.openxmlformats.org/package/2006/relationships"><Relationship Id="rId10" Type="http://schemas.openxmlformats.org/officeDocument/2006/relationships/image" Target="../media/image26.jpg"/><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5.png"/><Relationship Id="rId4" Type="http://schemas.openxmlformats.org/officeDocument/2006/relationships/image" Target="../media/image4.png"/><Relationship Id="rId9" Type="http://schemas.openxmlformats.org/officeDocument/2006/relationships/image" Target="../media/image32.jpg"/><Relationship Id="rId5" Type="http://schemas.openxmlformats.org/officeDocument/2006/relationships/image" Target="../media/image23.png"/><Relationship Id="rId6" Type="http://schemas.openxmlformats.org/officeDocument/2006/relationships/image" Target="../media/image1.png"/><Relationship Id="rId7" Type="http://schemas.openxmlformats.org/officeDocument/2006/relationships/image" Target="../media/image14.png"/><Relationship Id="rId8" Type="http://schemas.openxmlformats.org/officeDocument/2006/relationships/image" Target="../media/image19.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4.png"/><Relationship Id="rId4" Type="http://schemas.openxmlformats.org/officeDocument/2006/relationships/image" Target="../media/image31.png"/><Relationship Id="rId9" Type="http://schemas.openxmlformats.org/officeDocument/2006/relationships/image" Target="../media/image50.png"/><Relationship Id="rId5" Type="http://schemas.openxmlformats.org/officeDocument/2006/relationships/image" Target="../media/image5.png"/><Relationship Id="rId6" Type="http://schemas.openxmlformats.org/officeDocument/2006/relationships/image" Target="../media/image14.png"/><Relationship Id="rId7" Type="http://schemas.openxmlformats.org/officeDocument/2006/relationships/image" Target="../media/image34.png"/><Relationship Id="rId8" Type="http://schemas.openxmlformats.org/officeDocument/2006/relationships/image" Target="../media/image33.png"/></Relationships>
</file>

<file path=ppt/slides/_rels/slide8.xml.rels><?xml version="1.0" encoding="UTF-8" standalone="yes"?><Relationships xmlns="http://schemas.openxmlformats.org/package/2006/relationships"><Relationship Id="rId11" Type="http://schemas.openxmlformats.org/officeDocument/2006/relationships/image" Target="../media/image42.png"/><Relationship Id="rId10" Type="http://schemas.openxmlformats.org/officeDocument/2006/relationships/image" Target="../media/image37.png"/><Relationship Id="rId12" Type="http://schemas.openxmlformats.org/officeDocument/2006/relationships/image" Target="../media/image41.png"/><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2.png"/><Relationship Id="rId4" Type="http://schemas.openxmlformats.org/officeDocument/2006/relationships/image" Target="../media/image5.png"/><Relationship Id="rId9" Type="http://schemas.openxmlformats.org/officeDocument/2006/relationships/image" Target="../media/image36.png"/><Relationship Id="rId5" Type="http://schemas.openxmlformats.org/officeDocument/2006/relationships/image" Target="../media/image1.png"/><Relationship Id="rId6" Type="http://schemas.openxmlformats.org/officeDocument/2006/relationships/image" Target="../media/image14.png"/><Relationship Id="rId7" Type="http://schemas.openxmlformats.org/officeDocument/2006/relationships/image" Target="../media/image35.png"/><Relationship Id="rId8" Type="http://schemas.openxmlformats.org/officeDocument/2006/relationships/image" Target="../media/image43.png"/></Relationships>
</file>

<file path=ppt/slides/_rels/slide9.xml.rels><?xml version="1.0" encoding="UTF-8" standalone="yes"?><Relationships xmlns="http://schemas.openxmlformats.org/package/2006/relationships"><Relationship Id="rId11" Type="http://schemas.openxmlformats.org/officeDocument/2006/relationships/image" Target="../media/image44.png"/><Relationship Id="rId10" Type="http://schemas.openxmlformats.org/officeDocument/2006/relationships/image" Target="../media/image46.png"/><Relationship Id="rId12" Type="http://schemas.openxmlformats.org/officeDocument/2006/relationships/image" Target="../media/image40.png"/><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4.png"/><Relationship Id="rId4" Type="http://schemas.openxmlformats.org/officeDocument/2006/relationships/image" Target="../media/image2.png"/><Relationship Id="rId9" Type="http://schemas.openxmlformats.org/officeDocument/2006/relationships/image" Target="../media/image39.png"/><Relationship Id="rId5" Type="http://schemas.openxmlformats.org/officeDocument/2006/relationships/image" Target="../media/image5.png"/><Relationship Id="rId6" Type="http://schemas.openxmlformats.org/officeDocument/2006/relationships/image" Target="../media/image1.png"/><Relationship Id="rId7" Type="http://schemas.openxmlformats.org/officeDocument/2006/relationships/image" Target="../media/image38.png"/><Relationship Id="rId8"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F6FC"/>
        </a:solidFill>
      </p:bgPr>
    </p:bg>
    <p:spTree>
      <p:nvGrpSpPr>
        <p:cNvPr id="83" name="Shape 83"/>
        <p:cNvGrpSpPr/>
        <p:nvPr/>
      </p:nvGrpSpPr>
      <p:grpSpPr>
        <a:xfrm>
          <a:off x="0" y="0"/>
          <a:ext cx="0" cy="0"/>
          <a:chOff x="0" y="0"/>
          <a:chExt cx="0" cy="0"/>
        </a:xfrm>
      </p:grpSpPr>
      <p:pic>
        <p:nvPicPr>
          <p:cNvPr id="84" name="Google Shape;84;p1"/>
          <p:cNvPicPr preferRelativeResize="0"/>
          <p:nvPr/>
        </p:nvPicPr>
        <p:blipFill rotWithShape="1">
          <a:blip r:embed="rId3">
            <a:alphaModFix/>
          </a:blip>
          <a:srcRect b="0" l="0" r="0" t="0"/>
          <a:stretch/>
        </p:blipFill>
        <p:spPr>
          <a:xfrm flipH="1" rot="1085627">
            <a:off x="10631934" y="3478857"/>
            <a:ext cx="6910563" cy="6565035"/>
          </a:xfrm>
          <a:prstGeom prst="rect">
            <a:avLst/>
          </a:prstGeom>
          <a:noFill/>
          <a:ln>
            <a:noFill/>
          </a:ln>
        </p:spPr>
      </p:pic>
      <p:pic>
        <p:nvPicPr>
          <p:cNvPr id="85" name="Google Shape;85;p1"/>
          <p:cNvPicPr preferRelativeResize="0"/>
          <p:nvPr/>
        </p:nvPicPr>
        <p:blipFill rotWithShape="1">
          <a:blip r:embed="rId4">
            <a:alphaModFix/>
          </a:blip>
          <a:srcRect b="0" l="0" r="0" t="0"/>
          <a:stretch/>
        </p:blipFill>
        <p:spPr>
          <a:xfrm>
            <a:off x="11405675" y="1138505"/>
            <a:ext cx="4690872" cy="8229600"/>
          </a:xfrm>
          <a:prstGeom prst="rect">
            <a:avLst/>
          </a:prstGeom>
          <a:noFill/>
          <a:ln>
            <a:noFill/>
          </a:ln>
        </p:spPr>
      </p:pic>
      <p:sp>
        <p:nvSpPr>
          <p:cNvPr id="86" name="Google Shape;86;p1"/>
          <p:cNvSpPr txBox="1"/>
          <p:nvPr/>
        </p:nvSpPr>
        <p:spPr>
          <a:xfrm>
            <a:off x="2201138" y="1240910"/>
            <a:ext cx="10530173" cy="1069975"/>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0" i="0" lang="en-US" sz="8000" u="none" cap="none" strike="noStrike">
                <a:solidFill>
                  <a:srgbClr val="1A6980"/>
                </a:solidFill>
                <a:latin typeface="Fredoka One"/>
                <a:ea typeface="Fredoka One"/>
                <a:cs typeface="Fredoka One"/>
                <a:sym typeface="Fredoka One"/>
              </a:rPr>
              <a:t>Depression Indicator</a:t>
            </a:r>
            <a:endParaRPr/>
          </a:p>
        </p:txBody>
      </p:sp>
      <p:sp>
        <p:nvSpPr>
          <p:cNvPr id="87" name="Google Shape;87;p1"/>
          <p:cNvSpPr txBox="1"/>
          <p:nvPr/>
        </p:nvSpPr>
        <p:spPr>
          <a:xfrm>
            <a:off x="2201138" y="2835098"/>
            <a:ext cx="8036663" cy="2123440"/>
          </a:xfrm>
          <a:prstGeom prst="rect">
            <a:avLst/>
          </a:prstGeom>
          <a:noFill/>
          <a:ln>
            <a:noFill/>
          </a:ln>
        </p:spPr>
        <p:txBody>
          <a:bodyPr anchorCtr="0" anchor="t" bIns="0" lIns="0" spcFirstLastPara="1" rIns="0" wrap="square" tIns="0">
            <a:spAutoFit/>
          </a:bodyPr>
          <a:lstStyle/>
          <a:p>
            <a:pPr indent="0" lvl="0" marL="0" marR="0" rtl="0" algn="l">
              <a:lnSpc>
                <a:spcPct val="160000"/>
              </a:lnSpc>
              <a:spcBef>
                <a:spcPts val="0"/>
              </a:spcBef>
              <a:spcAft>
                <a:spcPts val="0"/>
              </a:spcAft>
              <a:buNone/>
            </a:pPr>
            <a:r>
              <a:rPr b="1" i="0" lang="en-US" sz="3200" u="none" cap="none" strike="noStrike">
                <a:solidFill>
                  <a:srgbClr val="447DB2"/>
                </a:solidFill>
                <a:latin typeface="Nunito Sans"/>
                <a:ea typeface="Nunito Sans"/>
                <a:cs typeface="Nunito Sans"/>
                <a:sym typeface="Nunito Sans"/>
              </a:rPr>
              <a:t>Presentation by Copium</a:t>
            </a:r>
            <a:endParaRPr/>
          </a:p>
          <a:p>
            <a:pPr indent="0" lvl="0" marL="0" marR="0" rtl="0" algn="l">
              <a:lnSpc>
                <a:spcPct val="55000"/>
              </a:lnSpc>
              <a:spcBef>
                <a:spcPts val="0"/>
              </a:spcBef>
              <a:spcAft>
                <a:spcPts val="0"/>
              </a:spcAft>
              <a:buNone/>
            </a:pPr>
            <a:r>
              <a:t/>
            </a:r>
            <a:endParaRPr b="1" i="0" sz="3200" u="none" cap="none" strike="noStrike">
              <a:solidFill>
                <a:srgbClr val="447DB2"/>
              </a:solidFill>
              <a:latin typeface="Nunito Sans"/>
              <a:ea typeface="Nunito Sans"/>
              <a:cs typeface="Nunito Sans"/>
              <a:sym typeface="Nunito Sans"/>
            </a:endParaRPr>
          </a:p>
          <a:p>
            <a:pPr indent="0" lvl="0" marL="0" marR="0" rtl="0" algn="l">
              <a:lnSpc>
                <a:spcPct val="160000"/>
              </a:lnSpc>
              <a:spcBef>
                <a:spcPts val="0"/>
              </a:spcBef>
              <a:spcAft>
                <a:spcPts val="0"/>
              </a:spcAft>
              <a:buNone/>
            </a:pPr>
            <a:r>
              <a:rPr b="0" i="0" lang="en-US" sz="3200" u="none" cap="none" strike="noStrike">
                <a:solidFill>
                  <a:srgbClr val="447DB2"/>
                </a:solidFill>
                <a:latin typeface="Nunito Sans"/>
                <a:ea typeface="Nunito Sans"/>
                <a:cs typeface="Nunito Sans"/>
                <a:sym typeface="Nunito Sans"/>
              </a:rPr>
              <a:t>Group Member:</a:t>
            </a:r>
            <a:endParaRPr/>
          </a:p>
          <a:p>
            <a:pPr indent="0" lvl="0" marL="0" marR="0" rtl="0" algn="l">
              <a:lnSpc>
                <a:spcPct val="160000"/>
              </a:lnSpc>
              <a:spcBef>
                <a:spcPts val="0"/>
              </a:spcBef>
              <a:spcAft>
                <a:spcPts val="0"/>
              </a:spcAft>
              <a:buNone/>
            </a:pPr>
            <a:r>
              <a:t/>
            </a:r>
            <a:endParaRPr b="0" i="0" sz="3200" u="none" cap="none" strike="noStrike">
              <a:solidFill>
                <a:srgbClr val="447DB2"/>
              </a:solidFill>
              <a:latin typeface="Nunito Sans"/>
              <a:ea typeface="Nunito Sans"/>
              <a:cs typeface="Nunito Sans"/>
              <a:sym typeface="Nunito Sans"/>
            </a:endParaRPr>
          </a:p>
        </p:txBody>
      </p:sp>
      <p:pic>
        <p:nvPicPr>
          <p:cNvPr id="88" name="Google Shape;88;p1"/>
          <p:cNvPicPr preferRelativeResize="0"/>
          <p:nvPr/>
        </p:nvPicPr>
        <p:blipFill rotWithShape="1">
          <a:blip r:embed="rId5">
            <a:alphaModFix/>
          </a:blip>
          <a:srcRect b="0" l="0" r="0" t="0"/>
          <a:stretch/>
        </p:blipFill>
        <p:spPr>
          <a:xfrm flipH="1" rot="-6181951">
            <a:off x="14223081" y="-3012422"/>
            <a:ext cx="4435866" cy="5687007"/>
          </a:xfrm>
          <a:prstGeom prst="rect">
            <a:avLst/>
          </a:prstGeom>
          <a:noFill/>
          <a:ln>
            <a:noFill/>
          </a:ln>
        </p:spPr>
      </p:pic>
      <p:pic>
        <p:nvPicPr>
          <p:cNvPr id="89" name="Google Shape;89;p1"/>
          <p:cNvPicPr preferRelativeResize="0"/>
          <p:nvPr/>
        </p:nvPicPr>
        <p:blipFill rotWithShape="1">
          <a:blip r:embed="rId6">
            <a:alphaModFix/>
          </a:blip>
          <a:srcRect b="0" l="0" r="0" t="0"/>
          <a:stretch/>
        </p:blipFill>
        <p:spPr>
          <a:xfrm flipH="1" rot="3470125">
            <a:off x="-979291" y="-3492669"/>
            <a:ext cx="4435866" cy="5687007"/>
          </a:xfrm>
          <a:prstGeom prst="rect">
            <a:avLst/>
          </a:prstGeom>
          <a:noFill/>
          <a:ln>
            <a:noFill/>
          </a:ln>
        </p:spPr>
      </p:pic>
      <p:pic>
        <p:nvPicPr>
          <p:cNvPr id="90" name="Google Shape;90;p1"/>
          <p:cNvPicPr preferRelativeResize="0"/>
          <p:nvPr/>
        </p:nvPicPr>
        <p:blipFill rotWithShape="1">
          <a:blip r:embed="rId7">
            <a:alphaModFix/>
          </a:blip>
          <a:srcRect b="0" l="0" r="0" t="0"/>
          <a:stretch/>
        </p:blipFill>
        <p:spPr>
          <a:xfrm flipH="1" rot="4244089">
            <a:off x="-785499" y="7185107"/>
            <a:ext cx="4435866" cy="5687007"/>
          </a:xfrm>
          <a:prstGeom prst="rect">
            <a:avLst/>
          </a:prstGeom>
          <a:noFill/>
          <a:ln>
            <a:noFill/>
          </a:ln>
        </p:spPr>
      </p:pic>
      <p:pic>
        <p:nvPicPr>
          <p:cNvPr id="91" name="Google Shape;91;p1"/>
          <p:cNvPicPr preferRelativeResize="0"/>
          <p:nvPr/>
        </p:nvPicPr>
        <p:blipFill rotWithShape="1">
          <a:blip r:embed="rId8">
            <a:alphaModFix/>
          </a:blip>
          <a:srcRect b="0" l="0" r="0" t="0"/>
          <a:stretch/>
        </p:blipFill>
        <p:spPr>
          <a:xfrm>
            <a:off x="473494" y="8471769"/>
            <a:ext cx="2218298" cy="1556842"/>
          </a:xfrm>
          <a:prstGeom prst="rect">
            <a:avLst/>
          </a:prstGeom>
          <a:noFill/>
          <a:ln>
            <a:noFill/>
          </a:ln>
        </p:spPr>
      </p:pic>
      <p:pic>
        <p:nvPicPr>
          <p:cNvPr id="92" name="Google Shape;92;p1"/>
          <p:cNvPicPr preferRelativeResize="0"/>
          <p:nvPr/>
        </p:nvPicPr>
        <p:blipFill rotWithShape="1">
          <a:blip r:embed="rId9">
            <a:alphaModFix/>
          </a:blip>
          <a:srcRect b="0" l="0" r="0" t="0"/>
          <a:stretch/>
        </p:blipFill>
        <p:spPr>
          <a:xfrm>
            <a:off x="16215720" y="1490074"/>
            <a:ext cx="1601667" cy="958088"/>
          </a:xfrm>
          <a:prstGeom prst="rect">
            <a:avLst/>
          </a:prstGeom>
          <a:noFill/>
          <a:ln>
            <a:noFill/>
          </a:ln>
        </p:spPr>
      </p:pic>
      <p:graphicFrame>
        <p:nvGraphicFramePr>
          <p:cNvPr id="93" name="Google Shape;93;p1"/>
          <p:cNvGraphicFramePr/>
          <p:nvPr/>
        </p:nvGraphicFramePr>
        <p:xfrm>
          <a:off x="2201138" y="4486415"/>
          <a:ext cx="3000000" cy="3000000"/>
        </p:xfrm>
        <a:graphic>
          <a:graphicData uri="http://schemas.openxmlformats.org/drawingml/2006/table">
            <a:tbl>
              <a:tblPr>
                <a:noFill/>
                <a:tableStyleId>{F14CEFA8-ED04-408B-82DC-6ED44D3C367E}</a:tableStyleId>
              </a:tblPr>
              <a:tblGrid>
                <a:gridCol w="4834500"/>
                <a:gridCol w="2747700"/>
              </a:tblGrid>
              <a:tr h="741050">
                <a:tc>
                  <a:txBody>
                    <a:bodyPr/>
                    <a:lstStyle/>
                    <a:p>
                      <a:pPr indent="0" lvl="0" marL="0" rtl="0" algn="l">
                        <a:spcBef>
                          <a:spcPts val="0"/>
                        </a:spcBef>
                        <a:spcAft>
                          <a:spcPts val="0"/>
                        </a:spcAft>
                        <a:buNone/>
                      </a:pPr>
                      <a:r>
                        <a:t/>
                      </a:r>
                      <a:endParaRPr/>
                    </a:p>
                  </a:txBody>
                  <a:tcPr marT="91425" marB="91425" marR="91425" marL="91425">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tcPr>
                </a:tc>
              </a:tr>
              <a:tr h="741050">
                <a:tc>
                  <a:txBody>
                    <a:bodyPr/>
                    <a:lstStyle/>
                    <a:p>
                      <a:pPr indent="0" lvl="0" marL="0" rtl="0" algn="l">
                        <a:spcBef>
                          <a:spcPts val="0"/>
                        </a:spcBef>
                        <a:spcAft>
                          <a:spcPts val="0"/>
                        </a:spcAft>
                        <a:buNone/>
                      </a:pPr>
                      <a:r>
                        <a:t/>
                      </a:r>
                      <a:endParaRPr/>
                    </a:p>
                  </a:txBody>
                  <a:tcPr marT="91425" marB="91425" marR="91425" marL="91425">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tcPr>
                </a:tc>
              </a:tr>
              <a:tr h="741050">
                <a:tc>
                  <a:txBody>
                    <a:bodyPr/>
                    <a:lstStyle/>
                    <a:p>
                      <a:pPr indent="0" lvl="0" marL="0" rtl="0" algn="l">
                        <a:spcBef>
                          <a:spcPts val="0"/>
                        </a:spcBef>
                        <a:spcAft>
                          <a:spcPts val="0"/>
                        </a:spcAft>
                        <a:buNone/>
                      </a:pPr>
                      <a:r>
                        <a:t/>
                      </a:r>
                      <a:endParaRPr/>
                    </a:p>
                  </a:txBody>
                  <a:tcPr marT="91425" marB="91425" marR="91425" marL="91425">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tcPr>
                </a:tc>
              </a:tr>
              <a:tr h="741050">
                <a:tc>
                  <a:txBody>
                    <a:bodyPr/>
                    <a:lstStyle/>
                    <a:p>
                      <a:pPr indent="0" lvl="0" marL="0" rtl="0" algn="l">
                        <a:spcBef>
                          <a:spcPts val="0"/>
                        </a:spcBef>
                        <a:spcAft>
                          <a:spcPts val="0"/>
                        </a:spcAft>
                        <a:buNone/>
                      </a:pPr>
                      <a:r>
                        <a:t/>
                      </a:r>
                      <a:endParaRPr/>
                    </a:p>
                  </a:txBody>
                  <a:tcPr marT="91425" marB="91425" marR="91425" marL="91425">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tcPr>
                </a:tc>
              </a:tr>
              <a:tr h="741050">
                <a:tc>
                  <a:txBody>
                    <a:bodyPr/>
                    <a:lstStyle/>
                    <a:p>
                      <a:pPr indent="0" lvl="0" marL="0" rtl="0" algn="l">
                        <a:spcBef>
                          <a:spcPts val="0"/>
                        </a:spcBef>
                        <a:spcAft>
                          <a:spcPts val="0"/>
                        </a:spcAft>
                        <a:buNone/>
                      </a:pPr>
                      <a:r>
                        <a:t/>
                      </a:r>
                      <a:endParaRPr/>
                    </a:p>
                  </a:txBody>
                  <a:tcPr marT="91425" marB="91425" marR="91425" marL="91425">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tcPr>
                </a:tc>
              </a:tr>
            </a:tbl>
          </a:graphicData>
        </a:graphic>
      </p:graphicFrame>
      <p:sp>
        <p:nvSpPr>
          <p:cNvPr id="94" name="Google Shape;94;p1"/>
          <p:cNvSpPr txBox="1"/>
          <p:nvPr/>
        </p:nvSpPr>
        <p:spPr>
          <a:xfrm>
            <a:off x="2388602" y="4534535"/>
            <a:ext cx="3657600" cy="608965"/>
          </a:xfrm>
          <a:prstGeom prst="rect">
            <a:avLst/>
          </a:prstGeom>
          <a:noFill/>
          <a:ln>
            <a:noFill/>
          </a:ln>
        </p:spPr>
        <p:txBody>
          <a:bodyPr anchorCtr="0" anchor="t" bIns="0" lIns="0" spcFirstLastPara="1" rIns="0" wrap="square" tIns="0">
            <a:spAutoFit/>
          </a:bodyPr>
          <a:lstStyle/>
          <a:p>
            <a:pPr indent="0" lvl="0" marL="0" marR="0" rtl="0" algn="l">
              <a:lnSpc>
                <a:spcPct val="160000"/>
              </a:lnSpc>
              <a:spcBef>
                <a:spcPts val="0"/>
              </a:spcBef>
              <a:spcAft>
                <a:spcPts val="0"/>
              </a:spcAft>
              <a:buNone/>
            </a:pPr>
            <a:r>
              <a:rPr b="1" i="0" lang="en-US" sz="3200" u="none" cap="none" strike="noStrike">
                <a:solidFill>
                  <a:srgbClr val="447DB2"/>
                </a:solidFill>
                <a:latin typeface="Nunito Sans"/>
                <a:ea typeface="Nunito Sans"/>
                <a:cs typeface="Nunito Sans"/>
                <a:sym typeface="Nunito Sans"/>
              </a:rPr>
              <a:t>Leong Jing Wei</a:t>
            </a:r>
            <a:endParaRPr/>
          </a:p>
        </p:txBody>
      </p:sp>
      <p:sp>
        <p:nvSpPr>
          <p:cNvPr id="95" name="Google Shape;95;p1"/>
          <p:cNvSpPr txBox="1"/>
          <p:nvPr/>
        </p:nvSpPr>
        <p:spPr>
          <a:xfrm>
            <a:off x="2388602" y="5225238"/>
            <a:ext cx="4641786" cy="608965"/>
          </a:xfrm>
          <a:prstGeom prst="rect">
            <a:avLst/>
          </a:prstGeom>
          <a:noFill/>
          <a:ln>
            <a:noFill/>
          </a:ln>
        </p:spPr>
        <p:txBody>
          <a:bodyPr anchorCtr="0" anchor="t" bIns="0" lIns="0" spcFirstLastPara="1" rIns="0" wrap="square" tIns="0">
            <a:spAutoFit/>
          </a:bodyPr>
          <a:lstStyle/>
          <a:p>
            <a:pPr indent="0" lvl="0" marL="0" marR="0" rtl="0" algn="l">
              <a:lnSpc>
                <a:spcPct val="160000"/>
              </a:lnSpc>
              <a:spcBef>
                <a:spcPts val="0"/>
              </a:spcBef>
              <a:spcAft>
                <a:spcPts val="0"/>
              </a:spcAft>
              <a:buNone/>
            </a:pPr>
            <a:r>
              <a:rPr b="1" i="0" lang="en-US" sz="3200" u="none" cap="none" strike="noStrike">
                <a:solidFill>
                  <a:srgbClr val="447DB2"/>
                </a:solidFill>
                <a:latin typeface="Nunito Sans"/>
                <a:ea typeface="Nunito Sans"/>
                <a:cs typeface="Nunito Sans"/>
                <a:sym typeface="Nunito Sans"/>
              </a:rPr>
              <a:t>Aaron Chee Thian Shin</a:t>
            </a:r>
            <a:endParaRPr/>
          </a:p>
        </p:txBody>
      </p:sp>
      <p:sp>
        <p:nvSpPr>
          <p:cNvPr id="96" name="Google Shape;96;p1"/>
          <p:cNvSpPr txBox="1"/>
          <p:nvPr/>
        </p:nvSpPr>
        <p:spPr>
          <a:xfrm>
            <a:off x="2388602" y="5972633"/>
            <a:ext cx="4641786" cy="608965"/>
          </a:xfrm>
          <a:prstGeom prst="rect">
            <a:avLst/>
          </a:prstGeom>
          <a:noFill/>
          <a:ln>
            <a:noFill/>
          </a:ln>
        </p:spPr>
        <p:txBody>
          <a:bodyPr anchorCtr="0" anchor="t" bIns="0" lIns="0" spcFirstLastPara="1" rIns="0" wrap="square" tIns="0">
            <a:spAutoFit/>
          </a:bodyPr>
          <a:lstStyle/>
          <a:p>
            <a:pPr indent="0" lvl="0" marL="0" marR="0" rtl="0" algn="l">
              <a:lnSpc>
                <a:spcPct val="160000"/>
              </a:lnSpc>
              <a:spcBef>
                <a:spcPts val="0"/>
              </a:spcBef>
              <a:spcAft>
                <a:spcPts val="0"/>
              </a:spcAft>
              <a:buNone/>
            </a:pPr>
            <a:r>
              <a:rPr b="1" i="0" lang="en-US" sz="3200" u="none" cap="none" strike="noStrike">
                <a:solidFill>
                  <a:srgbClr val="447DB2"/>
                </a:solidFill>
                <a:latin typeface="Nunito Sans"/>
                <a:ea typeface="Nunito Sans"/>
                <a:cs typeface="Nunito Sans"/>
                <a:sym typeface="Nunito Sans"/>
              </a:rPr>
              <a:t>Tan Wei Lin</a:t>
            </a:r>
            <a:endParaRPr/>
          </a:p>
        </p:txBody>
      </p:sp>
      <p:sp>
        <p:nvSpPr>
          <p:cNvPr id="97" name="Google Shape;97;p1"/>
          <p:cNvSpPr txBox="1"/>
          <p:nvPr/>
        </p:nvSpPr>
        <p:spPr>
          <a:xfrm>
            <a:off x="2388602" y="6724473"/>
            <a:ext cx="4641786" cy="608965"/>
          </a:xfrm>
          <a:prstGeom prst="rect">
            <a:avLst/>
          </a:prstGeom>
          <a:noFill/>
          <a:ln>
            <a:noFill/>
          </a:ln>
        </p:spPr>
        <p:txBody>
          <a:bodyPr anchorCtr="0" anchor="t" bIns="0" lIns="0" spcFirstLastPara="1" rIns="0" wrap="square" tIns="0">
            <a:spAutoFit/>
          </a:bodyPr>
          <a:lstStyle/>
          <a:p>
            <a:pPr indent="0" lvl="0" marL="0" marR="0" rtl="0" algn="l">
              <a:lnSpc>
                <a:spcPct val="160000"/>
              </a:lnSpc>
              <a:spcBef>
                <a:spcPts val="0"/>
              </a:spcBef>
              <a:spcAft>
                <a:spcPts val="0"/>
              </a:spcAft>
              <a:buNone/>
            </a:pPr>
            <a:r>
              <a:rPr b="1" i="0" lang="en-US" sz="3200" u="none" cap="none" strike="noStrike">
                <a:solidFill>
                  <a:srgbClr val="447DB2"/>
                </a:solidFill>
                <a:latin typeface="Nunito Sans"/>
                <a:ea typeface="Nunito Sans"/>
                <a:cs typeface="Nunito Sans"/>
                <a:sym typeface="Nunito Sans"/>
              </a:rPr>
              <a:t>Marvin Chin Yi Kai</a:t>
            </a:r>
            <a:endParaRPr/>
          </a:p>
        </p:txBody>
      </p:sp>
      <p:sp>
        <p:nvSpPr>
          <p:cNvPr id="98" name="Google Shape;98;p1"/>
          <p:cNvSpPr txBox="1"/>
          <p:nvPr/>
        </p:nvSpPr>
        <p:spPr>
          <a:xfrm>
            <a:off x="2388602" y="7476313"/>
            <a:ext cx="4641786" cy="608965"/>
          </a:xfrm>
          <a:prstGeom prst="rect">
            <a:avLst/>
          </a:prstGeom>
          <a:noFill/>
          <a:ln>
            <a:noFill/>
          </a:ln>
        </p:spPr>
        <p:txBody>
          <a:bodyPr anchorCtr="0" anchor="t" bIns="0" lIns="0" spcFirstLastPara="1" rIns="0" wrap="square" tIns="0">
            <a:spAutoFit/>
          </a:bodyPr>
          <a:lstStyle/>
          <a:p>
            <a:pPr indent="0" lvl="0" marL="0" marR="0" rtl="0" algn="l">
              <a:lnSpc>
                <a:spcPct val="160000"/>
              </a:lnSpc>
              <a:spcBef>
                <a:spcPts val="0"/>
              </a:spcBef>
              <a:spcAft>
                <a:spcPts val="0"/>
              </a:spcAft>
              <a:buNone/>
            </a:pPr>
            <a:r>
              <a:rPr b="1" i="0" lang="en-US" sz="3200" u="none" cap="none" strike="noStrike">
                <a:solidFill>
                  <a:srgbClr val="447DB2"/>
                </a:solidFill>
                <a:latin typeface="Nunito Sans"/>
                <a:ea typeface="Nunito Sans"/>
                <a:cs typeface="Nunito Sans"/>
                <a:sym typeface="Nunito Sans"/>
              </a:rPr>
              <a:t>Sizhao Zou</a:t>
            </a:r>
            <a:endParaRPr/>
          </a:p>
        </p:txBody>
      </p:sp>
      <p:sp>
        <p:nvSpPr>
          <p:cNvPr id="99" name="Google Shape;99;p1"/>
          <p:cNvSpPr txBox="1"/>
          <p:nvPr/>
        </p:nvSpPr>
        <p:spPr>
          <a:xfrm>
            <a:off x="7315200" y="4534535"/>
            <a:ext cx="2157887" cy="608965"/>
          </a:xfrm>
          <a:prstGeom prst="rect">
            <a:avLst/>
          </a:prstGeom>
          <a:noFill/>
          <a:ln>
            <a:noFill/>
          </a:ln>
        </p:spPr>
        <p:txBody>
          <a:bodyPr anchorCtr="0" anchor="t" bIns="0" lIns="0" spcFirstLastPara="1" rIns="0" wrap="square" tIns="0">
            <a:spAutoFit/>
          </a:bodyPr>
          <a:lstStyle/>
          <a:p>
            <a:pPr indent="0" lvl="0" marL="0" marR="0" rtl="0" algn="l">
              <a:lnSpc>
                <a:spcPct val="160000"/>
              </a:lnSpc>
              <a:spcBef>
                <a:spcPts val="0"/>
              </a:spcBef>
              <a:spcAft>
                <a:spcPts val="0"/>
              </a:spcAft>
              <a:buNone/>
            </a:pPr>
            <a:r>
              <a:rPr b="1" i="0" lang="en-US" sz="3200" u="none" cap="none" strike="noStrike">
                <a:solidFill>
                  <a:srgbClr val="447DB2"/>
                </a:solidFill>
                <a:latin typeface="Nunito Sans"/>
                <a:ea typeface="Nunito Sans"/>
                <a:cs typeface="Nunito Sans"/>
                <a:sym typeface="Nunito Sans"/>
              </a:rPr>
              <a:t>U2005251</a:t>
            </a:r>
            <a:endParaRPr/>
          </a:p>
        </p:txBody>
      </p:sp>
      <p:sp>
        <p:nvSpPr>
          <p:cNvPr id="100" name="Google Shape;100;p1"/>
          <p:cNvSpPr txBox="1"/>
          <p:nvPr/>
        </p:nvSpPr>
        <p:spPr>
          <a:xfrm>
            <a:off x="7315200" y="5225238"/>
            <a:ext cx="2157887" cy="608965"/>
          </a:xfrm>
          <a:prstGeom prst="rect">
            <a:avLst/>
          </a:prstGeom>
          <a:noFill/>
          <a:ln>
            <a:noFill/>
          </a:ln>
        </p:spPr>
        <p:txBody>
          <a:bodyPr anchorCtr="0" anchor="t" bIns="0" lIns="0" spcFirstLastPara="1" rIns="0" wrap="square" tIns="0">
            <a:spAutoFit/>
          </a:bodyPr>
          <a:lstStyle/>
          <a:p>
            <a:pPr indent="0" lvl="0" marL="0" marR="0" rtl="0" algn="l">
              <a:lnSpc>
                <a:spcPct val="160000"/>
              </a:lnSpc>
              <a:spcBef>
                <a:spcPts val="0"/>
              </a:spcBef>
              <a:spcAft>
                <a:spcPts val="0"/>
              </a:spcAft>
              <a:buNone/>
            </a:pPr>
            <a:r>
              <a:rPr b="1" i="0" lang="en-US" sz="3200" u="none" cap="none" strike="noStrike">
                <a:solidFill>
                  <a:srgbClr val="447DB2"/>
                </a:solidFill>
                <a:latin typeface="Nunito Sans"/>
                <a:ea typeface="Nunito Sans"/>
                <a:cs typeface="Nunito Sans"/>
                <a:sym typeface="Nunito Sans"/>
              </a:rPr>
              <a:t>U2102810</a:t>
            </a:r>
            <a:endParaRPr/>
          </a:p>
        </p:txBody>
      </p:sp>
      <p:sp>
        <p:nvSpPr>
          <p:cNvPr id="101" name="Google Shape;101;p1"/>
          <p:cNvSpPr txBox="1"/>
          <p:nvPr/>
        </p:nvSpPr>
        <p:spPr>
          <a:xfrm>
            <a:off x="7315200" y="5967553"/>
            <a:ext cx="2157887" cy="608965"/>
          </a:xfrm>
          <a:prstGeom prst="rect">
            <a:avLst/>
          </a:prstGeom>
          <a:noFill/>
          <a:ln>
            <a:noFill/>
          </a:ln>
        </p:spPr>
        <p:txBody>
          <a:bodyPr anchorCtr="0" anchor="t" bIns="0" lIns="0" spcFirstLastPara="1" rIns="0" wrap="square" tIns="0">
            <a:spAutoFit/>
          </a:bodyPr>
          <a:lstStyle/>
          <a:p>
            <a:pPr indent="0" lvl="0" marL="0" marR="0" rtl="0" algn="l">
              <a:lnSpc>
                <a:spcPct val="160000"/>
              </a:lnSpc>
              <a:spcBef>
                <a:spcPts val="0"/>
              </a:spcBef>
              <a:spcAft>
                <a:spcPts val="0"/>
              </a:spcAft>
              <a:buNone/>
            </a:pPr>
            <a:r>
              <a:rPr b="1" i="0" lang="en-US" sz="3200" u="none" cap="none" strike="noStrike">
                <a:solidFill>
                  <a:srgbClr val="447DB2"/>
                </a:solidFill>
                <a:latin typeface="Nunito Sans"/>
                <a:ea typeface="Nunito Sans"/>
                <a:cs typeface="Nunito Sans"/>
                <a:sym typeface="Nunito Sans"/>
              </a:rPr>
              <a:t>U2102757</a:t>
            </a:r>
            <a:endParaRPr/>
          </a:p>
        </p:txBody>
      </p:sp>
      <p:sp>
        <p:nvSpPr>
          <p:cNvPr id="102" name="Google Shape;102;p1"/>
          <p:cNvSpPr txBox="1"/>
          <p:nvPr/>
        </p:nvSpPr>
        <p:spPr>
          <a:xfrm>
            <a:off x="7315200" y="6724473"/>
            <a:ext cx="2157887" cy="608965"/>
          </a:xfrm>
          <a:prstGeom prst="rect">
            <a:avLst/>
          </a:prstGeom>
          <a:noFill/>
          <a:ln>
            <a:noFill/>
          </a:ln>
        </p:spPr>
        <p:txBody>
          <a:bodyPr anchorCtr="0" anchor="t" bIns="0" lIns="0" spcFirstLastPara="1" rIns="0" wrap="square" tIns="0">
            <a:spAutoFit/>
          </a:bodyPr>
          <a:lstStyle/>
          <a:p>
            <a:pPr indent="0" lvl="0" marL="0" marR="0" rtl="0" algn="l">
              <a:lnSpc>
                <a:spcPct val="160000"/>
              </a:lnSpc>
              <a:spcBef>
                <a:spcPts val="0"/>
              </a:spcBef>
              <a:spcAft>
                <a:spcPts val="0"/>
              </a:spcAft>
              <a:buNone/>
            </a:pPr>
            <a:r>
              <a:rPr b="1" i="0" lang="en-US" sz="3200" u="none" cap="none" strike="noStrike">
                <a:solidFill>
                  <a:srgbClr val="447DB2"/>
                </a:solidFill>
                <a:latin typeface="Nunito Sans"/>
                <a:ea typeface="Nunito Sans"/>
                <a:cs typeface="Nunito Sans"/>
                <a:sym typeface="Nunito Sans"/>
              </a:rPr>
              <a:t>U2000490</a:t>
            </a:r>
            <a:endParaRPr/>
          </a:p>
        </p:txBody>
      </p:sp>
      <p:sp>
        <p:nvSpPr>
          <p:cNvPr id="103" name="Google Shape;103;p1"/>
          <p:cNvSpPr txBox="1"/>
          <p:nvPr/>
        </p:nvSpPr>
        <p:spPr>
          <a:xfrm>
            <a:off x="7315200" y="7419163"/>
            <a:ext cx="2157887" cy="608965"/>
          </a:xfrm>
          <a:prstGeom prst="rect">
            <a:avLst/>
          </a:prstGeom>
          <a:noFill/>
          <a:ln>
            <a:noFill/>
          </a:ln>
        </p:spPr>
        <p:txBody>
          <a:bodyPr anchorCtr="0" anchor="t" bIns="0" lIns="0" spcFirstLastPara="1" rIns="0" wrap="square" tIns="0">
            <a:spAutoFit/>
          </a:bodyPr>
          <a:lstStyle/>
          <a:p>
            <a:pPr indent="0" lvl="0" marL="0" marR="0" rtl="0" algn="l">
              <a:lnSpc>
                <a:spcPct val="160000"/>
              </a:lnSpc>
              <a:spcBef>
                <a:spcPts val="0"/>
              </a:spcBef>
              <a:spcAft>
                <a:spcPts val="0"/>
              </a:spcAft>
              <a:buNone/>
            </a:pPr>
            <a:r>
              <a:rPr b="1" i="0" lang="en-US" sz="3200" u="none" cap="none" strike="noStrike">
                <a:solidFill>
                  <a:srgbClr val="447DB2"/>
                </a:solidFill>
                <a:latin typeface="Nunito Sans"/>
                <a:ea typeface="Nunito Sans"/>
                <a:cs typeface="Nunito Sans"/>
                <a:sym typeface="Nunito Sans"/>
              </a:rPr>
              <a:t>S2104420</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F6FC"/>
        </a:solidFill>
      </p:bgPr>
    </p:bg>
    <p:spTree>
      <p:nvGrpSpPr>
        <p:cNvPr id="270" name="Shape 270"/>
        <p:cNvGrpSpPr/>
        <p:nvPr/>
      </p:nvGrpSpPr>
      <p:grpSpPr>
        <a:xfrm>
          <a:off x="0" y="0"/>
          <a:ext cx="0" cy="0"/>
          <a:chOff x="0" y="0"/>
          <a:chExt cx="0" cy="0"/>
        </a:xfrm>
      </p:grpSpPr>
      <p:pic>
        <p:nvPicPr>
          <p:cNvPr id="271" name="Google Shape;271;p10"/>
          <p:cNvPicPr preferRelativeResize="0"/>
          <p:nvPr/>
        </p:nvPicPr>
        <p:blipFill rotWithShape="1">
          <a:blip r:embed="rId3">
            <a:alphaModFix/>
          </a:blip>
          <a:srcRect b="0" l="0" r="0" t="0"/>
          <a:stretch/>
        </p:blipFill>
        <p:spPr>
          <a:xfrm flipH="1" rot="1085627">
            <a:off x="534554" y="3961571"/>
            <a:ext cx="4353152" cy="4135494"/>
          </a:xfrm>
          <a:prstGeom prst="rect">
            <a:avLst/>
          </a:prstGeom>
          <a:noFill/>
          <a:ln>
            <a:noFill/>
          </a:ln>
        </p:spPr>
      </p:pic>
      <p:pic>
        <p:nvPicPr>
          <p:cNvPr id="272" name="Google Shape;272;p10"/>
          <p:cNvPicPr preferRelativeResize="0"/>
          <p:nvPr/>
        </p:nvPicPr>
        <p:blipFill rotWithShape="1">
          <a:blip r:embed="rId4">
            <a:alphaModFix/>
          </a:blip>
          <a:srcRect b="0" l="0" r="0" t="0"/>
          <a:stretch/>
        </p:blipFill>
        <p:spPr>
          <a:xfrm>
            <a:off x="660402" y="3387835"/>
            <a:ext cx="3850622" cy="4016294"/>
          </a:xfrm>
          <a:prstGeom prst="rect">
            <a:avLst/>
          </a:prstGeom>
          <a:noFill/>
          <a:ln>
            <a:noFill/>
          </a:ln>
        </p:spPr>
      </p:pic>
      <p:pic>
        <p:nvPicPr>
          <p:cNvPr id="273" name="Google Shape;273;p10"/>
          <p:cNvPicPr preferRelativeResize="0"/>
          <p:nvPr/>
        </p:nvPicPr>
        <p:blipFill rotWithShape="1">
          <a:blip r:embed="rId5">
            <a:alphaModFix/>
          </a:blip>
          <a:srcRect b="0" l="0" r="0" t="0"/>
          <a:stretch/>
        </p:blipFill>
        <p:spPr>
          <a:xfrm flipH="1" rot="-6181951">
            <a:off x="14223081" y="-3012422"/>
            <a:ext cx="4435866" cy="5687007"/>
          </a:xfrm>
          <a:prstGeom prst="rect">
            <a:avLst/>
          </a:prstGeom>
          <a:noFill/>
          <a:ln>
            <a:noFill/>
          </a:ln>
        </p:spPr>
      </p:pic>
      <p:pic>
        <p:nvPicPr>
          <p:cNvPr id="274" name="Google Shape;274;p10"/>
          <p:cNvPicPr preferRelativeResize="0"/>
          <p:nvPr/>
        </p:nvPicPr>
        <p:blipFill rotWithShape="1">
          <a:blip r:embed="rId5">
            <a:alphaModFix/>
          </a:blip>
          <a:srcRect b="0" l="0" r="0" t="0"/>
          <a:stretch/>
        </p:blipFill>
        <p:spPr>
          <a:xfrm flipH="1" rot="3470125">
            <a:off x="-979291" y="-3492669"/>
            <a:ext cx="4435866" cy="5687007"/>
          </a:xfrm>
          <a:prstGeom prst="rect">
            <a:avLst/>
          </a:prstGeom>
          <a:noFill/>
          <a:ln>
            <a:noFill/>
          </a:ln>
        </p:spPr>
      </p:pic>
      <p:pic>
        <p:nvPicPr>
          <p:cNvPr id="275" name="Google Shape;275;p10"/>
          <p:cNvPicPr preferRelativeResize="0"/>
          <p:nvPr/>
        </p:nvPicPr>
        <p:blipFill rotWithShape="1">
          <a:blip r:embed="rId5">
            <a:alphaModFix/>
          </a:blip>
          <a:srcRect b="0" l="0" r="0" t="0"/>
          <a:stretch/>
        </p:blipFill>
        <p:spPr>
          <a:xfrm flipH="1" rot="4244089">
            <a:off x="-1189233" y="8051368"/>
            <a:ext cx="4435866" cy="5687007"/>
          </a:xfrm>
          <a:prstGeom prst="rect">
            <a:avLst/>
          </a:prstGeom>
          <a:noFill/>
          <a:ln>
            <a:noFill/>
          </a:ln>
        </p:spPr>
      </p:pic>
      <p:pic>
        <p:nvPicPr>
          <p:cNvPr id="276" name="Google Shape;276;p10"/>
          <p:cNvPicPr preferRelativeResize="0"/>
          <p:nvPr/>
        </p:nvPicPr>
        <p:blipFill rotWithShape="1">
          <a:blip r:embed="rId6">
            <a:alphaModFix/>
          </a:blip>
          <a:srcRect b="0" l="0" r="0" t="0"/>
          <a:stretch/>
        </p:blipFill>
        <p:spPr>
          <a:xfrm>
            <a:off x="16441014" y="8947347"/>
            <a:ext cx="1524459" cy="1069893"/>
          </a:xfrm>
          <a:prstGeom prst="rect">
            <a:avLst/>
          </a:prstGeom>
          <a:noFill/>
          <a:ln>
            <a:noFill/>
          </a:ln>
        </p:spPr>
      </p:pic>
      <p:pic>
        <p:nvPicPr>
          <p:cNvPr id="277" name="Google Shape;277;p10"/>
          <p:cNvPicPr preferRelativeResize="0"/>
          <p:nvPr/>
        </p:nvPicPr>
        <p:blipFill rotWithShape="1">
          <a:blip r:embed="rId7">
            <a:alphaModFix/>
          </a:blip>
          <a:srcRect b="0" l="0" r="0" t="0"/>
          <a:stretch/>
        </p:blipFill>
        <p:spPr>
          <a:xfrm>
            <a:off x="437808" y="844100"/>
            <a:ext cx="1601667" cy="958088"/>
          </a:xfrm>
          <a:prstGeom prst="rect">
            <a:avLst/>
          </a:prstGeom>
          <a:noFill/>
          <a:ln>
            <a:noFill/>
          </a:ln>
        </p:spPr>
      </p:pic>
      <p:grpSp>
        <p:nvGrpSpPr>
          <p:cNvPr id="278" name="Google Shape;278;p10"/>
          <p:cNvGrpSpPr/>
          <p:nvPr/>
        </p:nvGrpSpPr>
        <p:grpSpPr>
          <a:xfrm>
            <a:off x="5195153" y="3067924"/>
            <a:ext cx="9810682" cy="5250615"/>
            <a:chOff x="0" y="0"/>
            <a:chExt cx="2961996" cy="1585242"/>
          </a:xfrm>
        </p:grpSpPr>
        <p:sp>
          <p:nvSpPr>
            <p:cNvPr id="279" name="Google Shape;279;p10"/>
            <p:cNvSpPr/>
            <p:nvPr/>
          </p:nvSpPr>
          <p:spPr>
            <a:xfrm>
              <a:off x="0" y="0"/>
              <a:ext cx="2961996" cy="1585242"/>
            </a:xfrm>
            <a:custGeom>
              <a:rect b="b" l="l" r="r" t="t"/>
              <a:pathLst>
                <a:path extrusionOk="0" h="1585242" w="2961996">
                  <a:moveTo>
                    <a:pt x="0" y="0"/>
                  </a:moveTo>
                  <a:lnTo>
                    <a:pt x="2961996" y="0"/>
                  </a:lnTo>
                  <a:lnTo>
                    <a:pt x="2961996" y="1585242"/>
                  </a:lnTo>
                  <a:lnTo>
                    <a:pt x="0" y="1585242"/>
                  </a:lnTo>
                  <a:close/>
                </a:path>
              </a:pathLst>
            </a:custGeom>
            <a:solidFill>
              <a:srgbClr val="FFFFFF"/>
            </a:solidFill>
            <a:ln>
              <a:noFill/>
            </a:ln>
          </p:spPr>
        </p:sp>
        <p:sp>
          <p:nvSpPr>
            <p:cNvPr id="280" name="Google Shape;280;p10"/>
            <p:cNvSpPr txBox="1"/>
            <p:nvPr/>
          </p:nvSpPr>
          <p:spPr>
            <a:xfrm>
              <a:off x="0" y="38100"/>
              <a:ext cx="812800" cy="774700"/>
            </a:xfrm>
            <a:prstGeom prst="rect">
              <a:avLst/>
            </a:prstGeom>
            <a:noFill/>
            <a:ln>
              <a:noFill/>
            </a:ln>
          </p:spPr>
          <p:txBody>
            <a:bodyPr anchorCtr="0" anchor="ctr" bIns="50800" lIns="50800" spcFirstLastPara="1" rIns="50800" wrap="square" tIns="50800">
              <a:noAutofit/>
            </a:bodyPr>
            <a:lstStyle/>
            <a:p>
              <a:pPr indent="0" lvl="0" marL="0" marR="0" rtl="0" algn="ctr">
                <a:lnSpc>
                  <a:spcPct val="133333"/>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pic>
        <p:nvPicPr>
          <p:cNvPr id="281" name="Google Shape;281;p10"/>
          <p:cNvPicPr preferRelativeResize="0"/>
          <p:nvPr/>
        </p:nvPicPr>
        <p:blipFill rotWithShape="1">
          <a:blip r:embed="rId8">
            <a:alphaModFix/>
          </a:blip>
          <a:srcRect b="0" l="0" r="0" t="0"/>
          <a:stretch/>
        </p:blipFill>
        <p:spPr>
          <a:xfrm>
            <a:off x="5195153" y="3023633"/>
            <a:ext cx="9810682" cy="5294906"/>
          </a:xfrm>
          <a:prstGeom prst="rect">
            <a:avLst/>
          </a:prstGeom>
          <a:noFill/>
          <a:ln>
            <a:noFill/>
          </a:ln>
        </p:spPr>
      </p:pic>
      <p:sp>
        <p:nvSpPr>
          <p:cNvPr id="282" name="Google Shape;282;p10"/>
          <p:cNvSpPr txBox="1"/>
          <p:nvPr/>
        </p:nvSpPr>
        <p:spPr>
          <a:xfrm>
            <a:off x="3282165" y="853702"/>
            <a:ext cx="11723670" cy="847725"/>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US" sz="5600" u="none" cap="none" strike="noStrike">
                <a:solidFill>
                  <a:srgbClr val="24425B"/>
                </a:solidFill>
                <a:latin typeface="Fredoka One"/>
                <a:ea typeface="Fredoka One"/>
                <a:cs typeface="Fredoka One"/>
                <a:sym typeface="Fredoka One"/>
              </a:rPr>
              <a:t>Performance Evaluation Metrics</a:t>
            </a:r>
            <a:endParaRPr/>
          </a:p>
        </p:txBody>
      </p:sp>
      <p:sp>
        <p:nvSpPr>
          <p:cNvPr id="283" name="Google Shape;283;p10"/>
          <p:cNvSpPr txBox="1"/>
          <p:nvPr/>
        </p:nvSpPr>
        <p:spPr>
          <a:xfrm>
            <a:off x="4845505" y="2071133"/>
            <a:ext cx="6134288" cy="361950"/>
          </a:xfrm>
          <a:prstGeom prst="rect">
            <a:avLst/>
          </a:prstGeom>
          <a:noFill/>
          <a:ln>
            <a:noFill/>
          </a:ln>
        </p:spPr>
        <p:txBody>
          <a:bodyPr anchorCtr="0" anchor="t" bIns="0" lIns="0" spcFirstLastPara="1" rIns="0" wrap="square" tIns="0">
            <a:spAutoFit/>
          </a:bodyPr>
          <a:lstStyle/>
          <a:p>
            <a:pPr indent="0" lvl="0" marL="0" marR="0" rtl="0" algn="l">
              <a:lnSpc>
                <a:spcPct val="119958"/>
              </a:lnSpc>
              <a:spcBef>
                <a:spcPts val="0"/>
              </a:spcBef>
              <a:spcAft>
                <a:spcPts val="0"/>
              </a:spcAft>
              <a:buNone/>
            </a:pPr>
            <a:r>
              <a:rPr b="0" i="0" lang="en-US" sz="2400" u="none" cap="none" strike="noStrike">
                <a:solidFill>
                  <a:srgbClr val="447DB2"/>
                </a:solidFill>
                <a:latin typeface="Arial"/>
                <a:ea typeface="Arial"/>
                <a:cs typeface="Arial"/>
                <a:sym typeface="Arial"/>
              </a:rPr>
              <a:t>2.  Area under ROC Curve</a:t>
            </a:r>
            <a:endParaRPr/>
          </a:p>
        </p:txBody>
      </p:sp>
      <p:sp>
        <p:nvSpPr>
          <p:cNvPr id="284" name="Google Shape;284;p10"/>
          <p:cNvSpPr txBox="1"/>
          <p:nvPr/>
        </p:nvSpPr>
        <p:spPr>
          <a:xfrm>
            <a:off x="4950280" y="2499758"/>
            <a:ext cx="13015193" cy="361950"/>
          </a:xfrm>
          <a:prstGeom prst="rect">
            <a:avLst/>
          </a:prstGeom>
          <a:noFill/>
          <a:ln>
            <a:noFill/>
          </a:ln>
        </p:spPr>
        <p:txBody>
          <a:bodyPr anchorCtr="0" anchor="t" bIns="0" lIns="0" spcFirstLastPara="1" rIns="0" wrap="square" tIns="0">
            <a:spAutoFit/>
          </a:bodyPr>
          <a:lstStyle/>
          <a:p>
            <a:pPr indent="-259079" lvl="1" marL="518160" marR="0" rtl="0" algn="l">
              <a:lnSpc>
                <a:spcPct val="119958"/>
              </a:lnSpc>
              <a:spcBef>
                <a:spcPts val="0"/>
              </a:spcBef>
              <a:spcAft>
                <a:spcPts val="0"/>
              </a:spcAft>
              <a:buClr>
                <a:srgbClr val="447DB2"/>
              </a:buClr>
              <a:buSzPts val="2400"/>
              <a:buFont typeface="Arial"/>
              <a:buChar char="•"/>
            </a:pPr>
            <a:r>
              <a:rPr b="0" i="0" lang="en-US" sz="2400" u="none" cap="none" strike="noStrike">
                <a:solidFill>
                  <a:srgbClr val="447DB2"/>
                </a:solidFill>
                <a:latin typeface="Arial"/>
                <a:ea typeface="Arial"/>
                <a:cs typeface="Arial"/>
                <a:sym typeface="Arial"/>
              </a:rPr>
              <a:t>Calculate the area under ROC curve for each class using One-vs-All technique</a:t>
            </a:r>
            <a:endParaRPr/>
          </a:p>
        </p:txBody>
      </p:sp>
      <p:sp>
        <p:nvSpPr>
          <p:cNvPr id="285" name="Google Shape;285;p10"/>
          <p:cNvSpPr txBox="1"/>
          <p:nvPr/>
        </p:nvSpPr>
        <p:spPr>
          <a:xfrm>
            <a:off x="4950280" y="8832725"/>
            <a:ext cx="10596478" cy="723900"/>
          </a:xfrm>
          <a:prstGeom prst="rect">
            <a:avLst/>
          </a:prstGeom>
          <a:noFill/>
          <a:ln>
            <a:noFill/>
          </a:ln>
        </p:spPr>
        <p:txBody>
          <a:bodyPr anchorCtr="0" anchor="t" bIns="0" lIns="0" spcFirstLastPara="1" rIns="0" wrap="square" tIns="0">
            <a:spAutoFit/>
          </a:bodyPr>
          <a:lstStyle/>
          <a:p>
            <a:pPr indent="-259079" lvl="1" marL="518160" marR="0" rtl="0" algn="l">
              <a:lnSpc>
                <a:spcPct val="119958"/>
              </a:lnSpc>
              <a:spcBef>
                <a:spcPts val="0"/>
              </a:spcBef>
              <a:spcAft>
                <a:spcPts val="0"/>
              </a:spcAft>
              <a:buClr>
                <a:srgbClr val="447DB2"/>
              </a:buClr>
              <a:buSzPts val="2400"/>
              <a:buFont typeface="Arial"/>
              <a:buChar char="•"/>
            </a:pPr>
            <a:r>
              <a:rPr b="0" i="0" lang="en-US" sz="2400" u="none" cap="none" strike="noStrike">
                <a:solidFill>
                  <a:srgbClr val="447DB2"/>
                </a:solidFill>
                <a:latin typeface="Arial"/>
                <a:ea typeface="Arial"/>
                <a:cs typeface="Arial"/>
                <a:sym typeface="Arial"/>
              </a:rPr>
              <a:t>Area under ROC curve for all classes are close to 1</a:t>
            </a:r>
            <a:endParaRPr/>
          </a:p>
          <a:p>
            <a:pPr indent="-259079" lvl="1" marL="518160" marR="0" rtl="0" algn="l">
              <a:lnSpc>
                <a:spcPct val="119958"/>
              </a:lnSpc>
              <a:spcBef>
                <a:spcPts val="0"/>
              </a:spcBef>
              <a:spcAft>
                <a:spcPts val="0"/>
              </a:spcAft>
              <a:buClr>
                <a:srgbClr val="447DB2"/>
              </a:buClr>
              <a:buSzPts val="2400"/>
              <a:buFont typeface="Arial"/>
              <a:buChar char="•"/>
            </a:pPr>
            <a:r>
              <a:rPr b="0" i="0" lang="en-US" sz="2400" u="none" cap="none" strike="noStrike">
                <a:solidFill>
                  <a:srgbClr val="447DB2"/>
                </a:solidFill>
                <a:latin typeface="Arial"/>
                <a:ea typeface="Arial"/>
                <a:cs typeface="Arial"/>
                <a:sym typeface="Arial"/>
              </a:rPr>
              <a:t>Our model is consistent to make predictions and classifications accurately.</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F6FC"/>
        </a:solidFill>
      </p:bgPr>
    </p:bg>
    <p:spTree>
      <p:nvGrpSpPr>
        <p:cNvPr id="289" name="Shape 289"/>
        <p:cNvGrpSpPr/>
        <p:nvPr/>
      </p:nvGrpSpPr>
      <p:grpSpPr>
        <a:xfrm>
          <a:off x="0" y="0"/>
          <a:ext cx="0" cy="0"/>
          <a:chOff x="0" y="0"/>
          <a:chExt cx="0" cy="0"/>
        </a:xfrm>
      </p:grpSpPr>
      <p:pic>
        <p:nvPicPr>
          <p:cNvPr id="290" name="Google Shape;290;p11"/>
          <p:cNvPicPr preferRelativeResize="0"/>
          <p:nvPr/>
        </p:nvPicPr>
        <p:blipFill rotWithShape="1">
          <a:blip r:embed="rId3">
            <a:alphaModFix/>
          </a:blip>
          <a:srcRect b="0" l="0" r="0" t="0"/>
          <a:stretch/>
        </p:blipFill>
        <p:spPr>
          <a:xfrm>
            <a:off x="13129960" y="3700959"/>
            <a:ext cx="4876534" cy="4632708"/>
          </a:xfrm>
          <a:prstGeom prst="rect">
            <a:avLst/>
          </a:prstGeom>
          <a:noFill/>
          <a:ln>
            <a:noFill/>
          </a:ln>
        </p:spPr>
      </p:pic>
      <p:pic>
        <p:nvPicPr>
          <p:cNvPr id="291" name="Google Shape;291;p11"/>
          <p:cNvPicPr preferRelativeResize="0"/>
          <p:nvPr/>
        </p:nvPicPr>
        <p:blipFill rotWithShape="1">
          <a:blip r:embed="rId4">
            <a:alphaModFix/>
          </a:blip>
          <a:srcRect b="0" l="0" r="0" t="0"/>
          <a:stretch/>
        </p:blipFill>
        <p:spPr>
          <a:xfrm>
            <a:off x="13129960" y="2924816"/>
            <a:ext cx="4762095" cy="4637090"/>
          </a:xfrm>
          <a:prstGeom prst="rect">
            <a:avLst/>
          </a:prstGeom>
          <a:noFill/>
          <a:ln>
            <a:noFill/>
          </a:ln>
        </p:spPr>
      </p:pic>
      <p:pic>
        <p:nvPicPr>
          <p:cNvPr id="292" name="Google Shape;292;p11"/>
          <p:cNvPicPr preferRelativeResize="0"/>
          <p:nvPr/>
        </p:nvPicPr>
        <p:blipFill rotWithShape="1">
          <a:blip r:embed="rId5">
            <a:alphaModFix/>
          </a:blip>
          <a:srcRect b="0" l="0" r="0" t="0"/>
          <a:stretch/>
        </p:blipFill>
        <p:spPr>
          <a:xfrm rot="-8459883">
            <a:off x="-1885750" y="7664012"/>
            <a:ext cx="4838385" cy="6324686"/>
          </a:xfrm>
          <a:prstGeom prst="rect">
            <a:avLst/>
          </a:prstGeom>
          <a:noFill/>
          <a:ln>
            <a:noFill/>
          </a:ln>
        </p:spPr>
      </p:pic>
      <p:pic>
        <p:nvPicPr>
          <p:cNvPr id="293" name="Google Shape;293;p11"/>
          <p:cNvPicPr preferRelativeResize="0"/>
          <p:nvPr/>
        </p:nvPicPr>
        <p:blipFill rotWithShape="1">
          <a:blip r:embed="rId6">
            <a:alphaModFix/>
          </a:blip>
          <a:srcRect b="0" l="0" r="0" t="0"/>
          <a:stretch/>
        </p:blipFill>
        <p:spPr>
          <a:xfrm flipH="1" rot="-5612740">
            <a:off x="15203539" y="-2378287"/>
            <a:ext cx="4435866" cy="5687007"/>
          </a:xfrm>
          <a:prstGeom prst="rect">
            <a:avLst/>
          </a:prstGeom>
          <a:noFill/>
          <a:ln>
            <a:noFill/>
          </a:ln>
        </p:spPr>
      </p:pic>
      <p:pic>
        <p:nvPicPr>
          <p:cNvPr id="294" name="Google Shape;294;p11"/>
          <p:cNvPicPr preferRelativeResize="0"/>
          <p:nvPr/>
        </p:nvPicPr>
        <p:blipFill rotWithShape="1">
          <a:blip r:embed="rId7">
            <a:alphaModFix/>
          </a:blip>
          <a:srcRect b="0" l="0" r="0" t="0"/>
          <a:stretch/>
        </p:blipFill>
        <p:spPr>
          <a:xfrm>
            <a:off x="630339" y="8407522"/>
            <a:ext cx="2218298" cy="1556842"/>
          </a:xfrm>
          <a:prstGeom prst="rect">
            <a:avLst/>
          </a:prstGeom>
          <a:noFill/>
          <a:ln>
            <a:noFill/>
          </a:ln>
        </p:spPr>
      </p:pic>
      <p:pic>
        <p:nvPicPr>
          <p:cNvPr id="295" name="Google Shape;295;p11"/>
          <p:cNvPicPr preferRelativeResize="0"/>
          <p:nvPr/>
        </p:nvPicPr>
        <p:blipFill rotWithShape="1">
          <a:blip r:embed="rId8">
            <a:alphaModFix/>
          </a:blip>
          <a:srcRect b="0" l="0" r="0" t="0"/>
          <a:stretch/>
        </p:blipFill>
        <p:spPr>
          <a:xfrm>
            <a:off x="16141407" y="1277564"/>
            <a:ext cx="1601667" cy="958088"/>
          </a:xfrm>
          <a:prstGeom prst="rect">
            <a:avLst/>
          </a:prstGeom>
          <a:noFill/>
          <a:ln>
            <a:noFill/>
          </a:ln>
        </p:spPr>
      </p:pic>
      <p:grpSp>
        <p:nvGrpSpPr>
          <p:cNvPr id="296" name="Google Shape;296;p11"/>
          <p:cNvGrpSpPr/>
          <p:nvPr/>
        </p:nvGrpSpPr>
        <p:grpSpPr>
          <a:xfrm>
            <a:off x="3012668" y="3349591"/>
            <a:ext cx="9221203" cy="5335443"/>
            <a:chOff x="0" y="0"/>
            <a:chExt cx="2428629" cy="1405220"/>
          </a:xfrm>
        </p:grpSpPr>
        <p:sp>
          <p:nvSpPr>
            <p:cNvPr id="297" name="Google Shape;297;p11"/>
            <p:cNvSpPr/>
            <p:nvPr/>
          </p:nvSpPr>
          <p:spPr>
            <a:xfrm>
              <a:off x="0" y="0"/>
              <a:ext cx="2428629" cy="1405220"/>
            </a:xfrm>
            <a:custGeom>
              <a:rect b="b" l="l" r="r" t="t"/>
              <a:pathLst>
                <a:path extrusionOk="0" h="1405220" w="2428629">
                  <a:moveTo>
                    <a:pt x="0" y="0"/>
                  </a:moveTo>
                  <a:lnTo>
                    <a:pt x="2428629" y="0"/>
                  </a:lnTo>
                  <a:lnTo>
                    <a:pt x="2428629" y="1405220"/>
                  </a:lnTo>
                  <a:lnTo>
                    <a:pt x="0" y="1405220"/>
                  </a:lnTo>
                  <a:close/>
                </a:path>
              </a:pathLst>
            </a:custGeom>
            <a:solidFill>
              <a:srgbClr val="FFFFFF"/>
            </a:solidFill>
            <a:ln>
              <a:noFill/>
            </a:ln>
          </p:spPr>
        </p:sp>
        <p:sp>
          <p:nvSpPr>
            <p:cNvPr id="298" name="Google Shape;298;p11"/>
            <p:cNvSpPr txBox="1"/>
            <p:nvPr/>
          </p:nvSpPr>
          <p:spPr>
            <a:xfrm>
              <a:off x="0" y="38100"/>
              <a:ext cx="812800" cy="774700"/>
            </a:xfrm>
            <a:prstGeom prst="rect">
              <a:avLst/>
            </a:prstGeom>
            <a:noFill/>
            <a:ln>
              <a:noFill/>
            </a:ln>
          </p:spPr>
          <p:txBody>
            <a:bodyPr anchorCtr="0" anchor="ctr" bIns="50800" lIns="50800" spcFirstLastPara="1" rIns="50800" wrap="square" tIns="50800">
              <a:noAutofit/>
            </a:bodyPr>
            <a:lstStyle/>
            <a:p>
              <a:pPr indent="0" lvl="0" marL="0" marR="0" rtl="0" algn="ctr">
                <a:lnSpc>
                  <a:spcPct val="133333"/>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pic>
        <p:nvPicPr>
          <p:cNvPr id="299" name="Google Shape;299;p11"/>
          <p:cNvPicPr preferRelativeResize="0"/>
          <p:nvPr/>
        </p:nvPicPr>
        <p:blipFill rotWithShape="1">
          <a:blip r:embed="rId9">
            <a:alphaModFix/>
          </a:blip>
          <a:srcRect b="0" l="0" r="0" t="0"/>
          <a:stretch/>
        </p:blipFill>
        <p:spPr>
          <a:xfrm>
            <a:off x="3012668" y="3349591"/>
            <a:ext cx="8956494" cy="5335443"/>
          </a:xfrm>
          <a:prstGeom prst="rect">
            <a:avLst/>
          </a:prstGeom>
          <a:noFill/>
          <a:ln>
            <a:noFill/>
          </a:ln>
        </p:spPr>
      </p:pic>
      <p:sp>
        <p:nvSpPr>
          <p:cNvPr id="300" name="Google Shape;300;p11"/>
          <p:cNvSpPr txBox="1"/>
          <p:nvPr/>
        </p:nvSpPr>
        <p:spPr>
          <a:xfrm>
            <a:off x="3282165" y="853702"/>
            <a:ext cx="11723670" cy="847725"/>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US" sz="5600" u="none" cap="none" strike="noStrike">
                <a:solidFill>
                  <a:srgbClr val="1A6980"/>
                </a:solidFill>
                <a:latin typeface="Fredoka One"/>
                <a:ea typeface="Fredoka One"/>
                <a:cs typeface="Fredoka One"/>
                <a:sym typeface="Fredoka One"/>
              </a:rPr>
              <a:t>Performance Evaluation Metrics</a:t>
            </a:r>
            <a:endParaRPr/>
          </a:p>
        </p:txBody>
      </p:sp>
      <p:sp>
        <p:nvSpPr>
          <p:cNvPr id="301" name="Google Shape;301;p11"/>
          <p:cNvSpPr txBox="1"/>
          <p:nvPr/>
        </p:nvSpPr>
        <p:spPr>
          <a:xfrm>
            <a:off x="1680882" y="2134241"/>
            <a:ext cx="6134288" cy="361950"/>
          </a:xfrm>
          <a:prstGeom prst="rect">
            <a:avLst/>
          </a:prstGeom>
          <a:noFill/>
          <a:ln>
            <a:noFill/>
          </a:ln>
        </p:spPr>
        <p:txBody>
          <a:bodyPr anchorCtr="0" anchor="t" bIns="0" lIns="0" spcFirstLastPara="1" rIns="0" wrap="square" tIns="0">
            <a:spAutoFit/>
          </a:bodyPr>
          <a:lstStyle/>
          <a:p>
            <a:pPr indent="0" lvl="0" marL="0" marR="0" rtl="0" algn="l">
              <a:lnSpc>
                <a:spcPct val="119958"/>
              </a:lnSpc>
              <a:spcBef>
                <a:spcPts val="0"/>
              </a:spcBef>
              <a:spcAft>
                <a:spcPts val="0"/>
              </a:spcAft>
              <a:buNone/>
            </a:pPr>
            <a:r>
              <a:rPr b="0" i="0" lang="en-US" sz="2400" u="none" cap="none" strike="noStrike">
                <a:solidFill>
                  <a:srgbClr val="447DB2"/>
                </a:solidFill>
                <a:latin typeface="Arial"/>
                <a:ea typeface="Arial"/>
                <a:cs typeface="Arial"/>
                <a:sym typeface="Arial"/>
              </a:rPr>
              <a:t>3. Confusion Matrix</a:t>
            </a:r>
            <a:endParaRPr/>
          </a:p>
        </p:txBody>
      </p:sp>
      <p:sp>
        <p:nvSpPr>
          <p:cNvPr id="302" name="Google Shape;302;p11"/>
          <p:cNvSpPr txBox="1"/>
          <p:nvPr/>
        </p:nvSpPr>
        <p:spPr>
          <a:xfrm>
            <a:off x="1785657" y="2562866"/>
            <a:ext cx="13015193" cy="361950"/>
          </a:xfrm>
          <a:prstGeom prst="rect">
            <a:avLst/>
          </a:prstGeom>
          <a:noFill/>
          <a:ln>
            <a:noFill/>
          </a:ln>
        </p:spPr>
        <p:txBody>
          <a:bodyPr anchorCtr="0" anchor="t" bIns="0" lIns="0" spcFirstLastPara="1" rIns="0" wrap="square" tIns="0">
            <a:spAutoFit/>
          </a:bodyPr>
          <a:lstStyle/>
          <a:p>
            <a:pPr indent="-259079" lvl="1" marL="518160" marR="0" rtl="0" algn="l">
              <a:lnSpc>
                <a:spcPct val="119958"/>
              </a:lnSpc>
              <a:spcBef>
                <a:spcPts val="0"/>
              </a:spcBef>
              <a:spcAft>
                <a:spcPts val="0"/>
              </a:spcAft>
              <a:buClr>
                <a:srgbClr val="447DB2"/>
              </a:buClr>
              <a:buSzPts val="2400"/>
              <a:buFont typeface="Arial"/>
              <a:buChar char="•"/>
            </a:pPr>
            <a:r>
              <a:rPr b="0" i="0" lang="en-US" sz="2400" u="none" cap="none" strike="noStrike">
                <a:solidFill>
                  <a:srgbClr val="447DB2"/>
                </a:solidFill>
                <a:latin typeface="Arial"/>
                <a:ea typeface="Arial"/>
                <a:cs typeface="Arial"/>
                <a:sym typeface="Arial"/>
              </a:rPr>
              <a:t>Contains useful information (True Positive, True Negative, False Positive, False Negative)</a:t>
            </a:r>
            <a:endParaRPr/>
          </a:p>
        </p:txBody>
      </p:sp>
      <p:sp>
        <p:nvSpPr>
          <p:cNvPr id="303" name="Google Shape;303;p11"/>
          <p:cNvSpPr txBox="1"/>
          <p:nvPr/>
        </p:nvSpPr>
        <p:spPr>
          <a:xfrm>
            <a:off x="4403667" y="8953500"/>
            <a:ext cx="10042578" cy="723900"/>
          </a:xfrm>
          <a:prstGeom prst="rect">
            <a:avLst/>
          </a:prstGeom>
          <a:noFill/>
          <a:ln>
            <a:noFill/>
          </a:ln>
        </p:spPr>
        <p:txBody>
          <a:bodyPr anchorCtr="0" anchor="t" bIns="0" lIns="0" spcFirstLastPara="1" rIns="0" wrap="square" tIns="0">
            <a:spAutoFit/>
          </a:bodyPr>
          <a:lstStyle/>
          <a:p>
            <a:pPr indent="-259079" lvl="1" marL="518160" marR="0" rtl="0" algn="l">
              <a:lnSpc>
                <a:spcPct val="119958"/>
              </a:lnSpc>
              <a:spcBef>
                <a:spcPts val="0"/>
              </a:spcBef>
              <a:spcAft>
                <a:spcPts val="0"/>
              </a:spcAft>
              <a:buClr>
                <a:srgbClr val="447DB2"/>
              </a:buClr>
              <a:buSzPts val="2400"/>
              <a:buFont typeface="Arial"/>
              <a:buChar char="•"/>
            </a:pPr>
            <a:r>
              <a:rPr b="0" i="0" lang="en-US" sz="2400" u="none" cap="none" strike="noStrike">
                <a:solidFill>
                  <a:srgbClr val="447DB2"/>
                </a:solidFill>
                <a:latin typeface="Arial"/>
                <a:ea typeface="Arial"/>
                <a:cs typeface="Arial"/>
                <a:sym typeface="Arial"/>
              </a:rPr>
              <a:t>The diagonal of the table shows the number of outputs where the actual value and the predicted value are the same (True Positive).</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F6FC"/>
        </a:solidFill>
      </p:bgPr>
    </p:bg>
    <p:spTree>
      <p:nvGrpSpPr>
        <p:cNvPr id="307" name="Shape 307"/>
        <p:cNvGrpSpPr/>
        <p:nvPr/>
      </p:nvGrpSpPr>
      <p:grpSpPr>
        <a:xfrm>
          <a:off x="0" y="0"/>
          <a:ext cx="0" cy="0"/>
          <a:chOff x="0" y="0"/>
          <a:chExt cx="0" cy="0"/>
        </a:xfrm>
      </p:grpSpPr>
      <p:pic>
        <p:nvPicPr>
          <p:cNvPr id="308" name="Google Shape;308;p12"/>
          <p:cNvPicPr preferRelativeResize="0"/>
          <p:nvPr/>
        </p:nvPicPr>
        <p:blipFill rotWithShape="1">
          <a:blip r:embed="rId3">
            <a:alphaModFix/>
          </a:blip>
          <a:srcRect b="0" l="0" r="0" t="0"/>
          <a:stretch/>
        </p:blipFill>
        <p:spPr>
          <a:xfrm rot="-778423">
            <a:off x="14721015" y="7164467"/>
            <a:ext cx="3713469" cy="3527795"/>
          </a:xfrm>
          <a:prstGeom prst="rect">
            <a:avLst/>
          </a:prstGeom>
          <a:noFill/>
          <a:ln>
            <a:noFill/>
          </a:ln>
        </p:spPr>
      </p:pic>
      <p:pic>
        <p:nvPicPr>
          <p:cNvPr id="309" name="Google Shape;309;p12"/>
          <p:cNvPicPr preferRelativeResize="0"/>
          <p:nvPr/>
        </p:nvPicPr>
        <p:blipFill rotWithShape="1">
          <a:blip r:embed="rId4">
            <a:alphaModFix/>
          </a:blip>
          <a:srcRect b="0" l="0" r="0" t="0"/>
          <a:stretch/>
        </p:blipFill>
        <p:spPr>
          <a:xfrm rot="-8459883">
            <a:off x="14158557" y="7479943"/>
            <a:ext cx="4838385" cy="6324686"/>
          </a:xfrm>
          <a:prstGeom prst="rect">
            <a:avLst/>
          </a:prstGeom>
          <a:noFill/>
          <a:ln>
            <a:noFill/>
          </a:ln>
        </p:spPr>
      </p:pic>
      <p:pic>
        <p:nvPicPr>
          <p:cNvPr id="310" name="Google Shape;310;p12"/>
          <p:cNvPicPr preferRelativeResize="0"/>
          <p:nvPr/>
        </p:nvPicPr>
        <p:blipFill rotWithShape="1">
          <a:blip r:embed="rId5">
            <a:alphaModFix/>
          </a:blip>
          <a:srcRect b="0" l="0" r="0" t="0"/>
          <a:stretch/>
        </p:blipFill>
        <p:spPr>
          <a:xfrm flipH="1" rot="10800000">
            <a:off x="-1772861" y="-2031881"/>
            <a:ext cx="4435866" cy="5687007"/>
          </a:xfrm>
          <a:prstGeom prst="rect">
            <a:avLst/>
          </a:prstGeom>
          <a:noFill/>
          <a:ln>
            <a:noFill/>
          </a:ln>
        </p:spPr>
      </p:pic>
      <p:pic>
        <p:nvPicPr>
          <p:cNvPr id="311" name="Google Shape;311;p12"/>
          <p:cNvPicPr preferRelativeResize="0"/>
          <p:nvPr/>
        </p:nvPicPr>
        <p:blipFill rotWithShape="1">
          <a:blip r:embed="rId6">
            <a:alphaModFix/>
          </a:blip>
          <a:srcRect b="0" l="0" r="0" t="0"/>
          <a:stretch/>
        </p:blipFill>
        <p:spPr>
          <a:xfrm>
            <a:off x="721121" y="878433"/>
            <a:ext cx="2218298" cy="1556842"/>
          </a:xfrm>
          <a:prstGeom prst="rect">
            <a:avLst/>
          </a:prstGeom>
          <a:noFill/>
          <a:ln>
            <a:noFill/>
          </a:ln>
        </p:spPr>
      </p:pic>
      <p:pic>
        <p:nvPicPr>
          <p:cNvPr id="312" name="Google Shape;312;p12"/>
          <p:cNvPicPr preferRelativeResize="0"/>
          <p:nvPr/>
        </p:nvPicPr>
        <p:blipFill rotWithShape="1">
          <a:blip r:embed="rId7">
            <a:alphaModFix/>
          </a:blip>
          <a:srcRect b="0" l="0" r="0" t="0"/>
          <a:stretch/>
        </p:blipFill>
        <p:spPr>
          <a:xfrm>
            <a:off x="15276432" y="6207602"/>
            <a:ext cx="2959783" cy="3812925"/>
          </a:xfrm>
          <a:prstGeom prst="rect">
            <a:avLst/>
          </a:prstGeom>
          <a:noFill/>
          <a:ln>
            <a:noFill/>
          </a:ln>
        </p:spPr>
      </p:pic>
      <p:grpSp>
        <p:nvGrpSpPr>
          <p:cNvPr id="313" name="Google Shape;313;p12"/>
          <p:cNvGrpSpPr/>
          <p:nvPr/>
        </p:nvGrpSpPr>
        <p:grpSpPr>
          <a:xfrm>
            <a:off x="1830270" y="3144888"/>
            <a:ext cx="8239883" cy="6915407"/>
            <a:chOff x="0" y="0"/>
            <a:chExt cx="2187793" cy="1836128"/>
          </a:xfrm>
        </p:grpSpPr>
        <p:sp>
          <p:nvSpPr>
            <p:cNvPr id="314" name="Google Shape;314;p12"/>
            <p:cNvSpPr/>
            <p:nvPr/>
          </p:nvSpPr>
          <p:spPr>
            <a:xfrm>
              <a:off x="0" y="0"/>
              <a:ext cx="2187793" cy="1836128"/>
            </a:xfrm>
            <a:custGeom>
              <a:rect b="b" l="l" r="r" t="t"/>
              <a:pathLst>
                <a:path extrusionOk="0" h="1836128" w="2187793">
                  <a:moveTo>
                    <a:pt x="0" y="0"/>
                  </a:moveTo>
                  <a:lnTo>
                    <a:pt x="2187793" y="0"/>
                  </a:lnTo>
                  <a:lnTo>
                    <a:pt x="2187793" y="1836128"/>
                  </a:lnTo>
                  <a:lnTo>
                    <a:pt x="0" y="1836128"/>
                  </a:lnTo>
                  <a:close/>
                </a:path>
              </a:pathLst>
            </a:custGeom>
            <a:solidFill>
              <a:srgbClr val="FFFFFF"/>
            </a:solidFill>
            <a:ln>
              <a:noFill/>
            </a:ln>
          </p:spPr>
        </p:sp>
        <p:sp>
          <p:nvSpPr>
            <p:cNvPr id="315" name="Google Shape;315;p12"/>
            <p:cNvSpPr txBox="1"/>
            <p:nvPr/>
          </p:nvSpPr>
          <p:spPr>
            <a:xfrm>
              <a:off x="0" y="38100"/>
              <a:ext cx="812800" cy="774700"/>
            </a:xfrm>
            <a:prstGeom prst="rect">
              <a:avLst/>
            </a:prstGeom>
            <a:noFill/>
            <a:ln>
              <a:noFill/>
            </a:ln>
          </p:spPr>
          <p:txBody>
            <a:bodyPr anchorCtr="0" anchor="ctr" bIns="50800" lIns="50800" spcFirstLastPara="1" rIns="50800" wrap="square" tIns="50800">
              <a:noAutofit/>
            </a:bodyPr>
            <a:lstStyle/>
            <a:p>
              <a:pPr indent="0" lvl="0" marL="0" marR="0" rtl="0" algn="ctr">
                <a:lnSpc>
                  <a:spcPct val="133333"/>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pic>
        <p:nvPicPr>
          <p:cNvPr id="316" name="Google Shape;316;p12"/>
          <p:cNvPicPr preferRelativeResize="0"/>
          <p:nvPr/>
        </p:nvPicPr>
        <p:blipFill rotWithShape="1">
          <a:blip r:embed="rId8">
            <a:alphaModFix/>
          </a:blip>
          <a:srcRect b="0" l="0" r="0" t="0"/>
          <a:stretch/>
        </p:blipFill>
        <p:spPr>
          <a:xfrm>
            <a:off x="1830270" y="3144888"/>
            <a:ext cx="8239883" cy="6915407"/>
          </a:xfrm>
          <a:prstGeom prst="rect">
            <a:avLst/>
          </a:prstGeom>
          <a:noFill/>
          <a:ln>
            <a:noFill/>
          </a:ln>
        </p:spPr>
      </p:pic>
      <p:sp>
        <p:nvSpPr>
          <p:cNvPr id="317" name="Google Shape;317;p12"/>
          <p:cNvSpPr txBox="1"/>
          <p:nvPr/>
        </p:nvSpPr>
        <p:spPr>
          <a:xfrm>
            <a:off x="3298065" y="878433"/>
            <a:ext cx="11691871" cy="847725"/>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US" sz="5600" u="none" cap="none" strike="noStrike">
                <a:solidFill>
                  <a:srgbClr val="24425B"/>
                </a:solidFill>
                <a:latin typeface="Fredoka One"/>
                <a:ea typeface="Fredoka One"/>
                <a:cs typeface="Fredoka One"/>
                <a:sym typeface="Fredoka One"/>
              </a:rPr>
              <a:t>Performance Evaluation Metrics</a:t>
            </a:r>
            <a:endParaRPr/>
          </a:p>
        </p:txBody>
      </p:sp>
      <p:sp>
        <p:nvSpPr>
          <p:cNvPr id="318" name="Google Shape;318;p12"/>
          <p:cNvSpPr txBox="1"/>
          <p:nvPr/>
        </p:nvSpPr>
        <p:spPr>
          <a:xfrm>
            <a:off x="3457781" y="2039988"/>
            <a:ext cx="6134288" cy="361950"/>
          </a:xfrm>
          <a:prstGeom prst="rect">
            <a:avLst/>
          </a:prstGeom>
          <a:noFill/>
          <a:ln>
            <a:noFill/>
          </a:ln>
        </p:spPr>
        <p:txBody>
          <a:bodyPr anchorCtr="0" anchor="t" bIns="0" lIns="0" spcFirstLastPara="1" rIns="0" wrap="square" tIns="0">
            <a:spAutoFit/>
          </a:bodyPr>
          <a:lstStyle/>
          <a:p>
            <a:pPr indent="0" lvl="0" marL="0" marR="0" rtl="0" algn="l">
              <a:lnSpc>
                <a:spcPct val="119958"/>
              </a:lnSpc>
              <a:spcBef>
                <a:spcPts val="0"/>
              </a:spcBef>
              <a:spcAft>
                <a:spcPts val="0"/>
              </a:spcAft>
              <a:buNone/>
            </a:pPr>
            <a:r>
              <a:rPr b="0" i="0" lang="en-US" sz="2400" u="none" cap="none" strike="noStrike">
                <a:solidFill>
                  <a:srgbClr val="447DB2"/>
                </a:solidFill>
                <a:latin typeface="Arial"/>
                <a:ea typeface="Arial"/>
                <a:cs typeface="Arial"/>
                <a:sym typeface="Arial"/>
              </a:rPr>
              <a:t>4. Classification Report</a:t>
            </a:r>
            <a:endParaRPr/>
          </a:p>
        </p:txBody>
      </p:sp>
      <p:sp>
        <p:nvSpPr>
          <p:cNvPr id="319" name="Google Shape;319;p12"/>
          <p:cNvSpPr txBox="1"/>
          <p:nvPr/>
        </p:nvSpPr>
        <p:spPr>
          <a:xfrm>
            <a:off x="3562556" y="2468613"/>
            <a:ext cx="13015193" cy="361950"/>
          </a:xfrm>
          <a:prstGeom prst="rect">
            <a:avLst/>
          </a:prstGeom>
          <a:noFill/>
          <a:ln>
            <a:noFill/>
          </a:ln>
        </p:spPr>
        <p:txBody>
          <a:bodyPr anchorCtr="0" anchor="t" bIns="0" lIns="0" spcFirstLastPara="1" rIns="0" wrap="square" tIns="0">
            <a:spAutoFit/>
          </a:bodyPr>
          <a:lstStyle/>
          <a:p>
            <a:pPr indent="-259079" lvl="1" marL="518160" marR="0" rtl="0" algn="l">
              <a:lnSpc>
                <a:spcPct val="119958"/>
              </a:lnSpc>
              <a:spcBef>
                <a:spcPts val="0"/>
              </a:spcBef>
              <a:spcAft>
                <a:spcPts val="0"/>
              </a:spcAft>
              <a:buClr>
                <a:srgbClr val="447DB2"/>
              </a:buClr>
              <a:buSzPts val="2400"/>
              <a:buFont typeface="Arial"/>
              <a:buChar char="•"/>
            </a:pPr>
            <a:r>
              <a:rPr b="0" i="0" lang="en-US" sz="2400" u="none" cap="none" strike="noStrike">
                <a:solidFill>
                  <a:srgbClr val="447DB2"/>
                </a:solidFill>
                <a:latin typeface="Arial"/>
                <a:ea typeface="Arial"/>
                <a:cs typeface="Arial"/>
                <a:sym typeface="Arial"/>
              </a:rPr>
              <a:t>Includes precision, recall, F1 score and support</a:t>
            </a:r>
            <a:endParaRPr/>
          </a:p>
        </p:txBody>
      </p:sp>
      <p:sp>
        <p:nvSpPr>
          <p:cNvPr id="320" name="Google Shape;320;p12"/>
          <p:cNvSpPr txBox="1"/>
          <p:nvPr/>
        </p:nvSpPr>
        <p:spPr>
          <a:xfrm>
            <a:off x="10571326" y="5143500"/>
            <a:ext cx="7133508" cy="723900"/>
          </a:xfrm>
          <a:prstGeom prst="rect">
            <a:avLst/>
          </a:prstGeom>
          <a:noFill/>
          <a:ln>
            <a:noFill/>
          </a:ln>
        </p:spPr>
        <p:txBody>
          <a:bodyPr anchorCtr="0" anchor="t" bIns="0" lIns="0" spcFirstLastPara="1" rIns="0" wrap="square" tIns="0">
            <a:spAutoFit/>
          </a:bodyPr>
          <a:lstStyle/>
          <a:p>
            <a:pPr indent="-259079" lvl="1" marL="518160" marR="0" rtl="0" algn="l">
              <a:lnSpc>
                <a:spcPct val="119958"/>
              </a:lnSpc>
              <a:spcBef>
                <a:spcPts val="0"/>
              </a:spcBef>
              <a:spcAft>
                <a:spcPts val="0"/>
              </a:spcAft>
              <a:buClr>
                <a:srgbClr val="447DB2"/>
              </a:buClr>
              <a:buSzPts val="2400"/>
              <a:buFont typeface="Arial"/>
              <a:buChar char="•"/>
            </a:pPr>
            <a:r>
              <a:rPr b="0" i="0" lang="en-US" sz="2400" u="none" cap="none" strike="noStrike">
                <a:solidFill>
                  <a:srgbClr val="447DB2"/>
                </a:solidFill>
                <a:latin typeface="Arial"/>
                <a:ea typeface="Arial"/>
                <a:cs typeface="Arial"/>
                <a:sym typeface="Arial"/>
              </a:rPr>
              <a:t>High precision, recall and F1 score (close to 1)</a:t>
            </a:r>
            <a:endParaRPr/>
          </a:p>
          <a:p>
            <a:pPr indent="-259079" lvl="1" marL="518160" marR="0" rtl="0" algn="l">
              <a:lnSpc>
                <a:spcPct val="119958"/>
              </a:lnSpc>
              <a:spcBef>
                <a:spcPts val="0"/>
              </a:spcBef>
              <a:spcAft>
                <a:spcPts val="0"/>
              </a:spcAft>
              <a:buClr>
                <a:srgbClr val="447DB2"/>
              </a:buClr>
              <a:buSzPts val="2400"/>
              <a:buFont typeface="Arial"/>
              <a:buChar char="•"/>
            </a:pPr>
            <a:r>
              <a:rPr b="0" i="0" lang="en-US" sz="2400" u="none" cap="none" strike="noStrike">
                <a:solidFill>
                  <a:srgbClr val="447DB2"/>
                </a:solidFill>
                <a:latin typeface="Arial"/>
                <a:ea typeface="Arial"/>
                <a:cs typeface="Arial"/>
                <a:sym typeface="Arial"/>
              </a:rPr>
              <a:t>Overall performance of our model is good</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F6FC"/>
        </a:solidFill>
      </p:bgPr>
    </p:bg>
    <p:spTree>
      <p:nvGrpSpPr>
        <p:cNvPr id="324" name="Shape 324"/>
        <p:cNvGrpSpPr/>
        <p:nvPr/>
      </p:nvGrpSpPr>
      <p:grpSpPr>
        <a:xfrm>
          <a:off x="0" y="0"/>
          <a:ext cx="0" cy="0"/>
          <a:chOff x="0" y="0"/>
          <a:chExt cx="0" cy="0"/>
        </a:xfrm>
      </p:grpSpPr>
      <p:pic>
        <p:nvPicPr>
          <p:cNvPr id="325" name="Google Shape;325;p13"/>
          <p:cNvPicPr preferRelativeResize="0"/>
          <p:nvPr/>
        </p:nvPicPr>
        <p:blipFill rotWithShape="1">
          <a:blip r:embed="rId3">
            <a:alphaModFix/>
          </a:blip>
          <a:srcRect b="0" l="0" r="0" t="0"/>
          <a:stretch/>
        </p:blipFill>
        <p:spPr>
          <a:xfrm flipH="1" rot="-3512666">
            <a:off x="-1649943" y="7803516"/>
            <a:ext cx="4435866" cy="5687007"/>
          </a:xfrm>
          <a:prstGeom prst="rect">
            <a:avLst/>
          </a:prstGeom>
          <a:noFill/>
          <a:ln>
            <a:noFill/>
          </a:ln>
        </p:spPr>
      </p:pic>
      <p:pic>
        <p:nvPicPr>
          <p:cNvPr id="326" name="Google Shape;326;p13"/>
          <p:cNvPicPr preferRelativeResize="0"/>
          <p:nvPr/>
        </p:nvPicPr>
        <p:blipFill rotWithShape="1">
          <a:blip r:embed="rId3">
            <a:alphaModFix/>
          </a:blip>
          <a:srcRect b="0" l="0" r="0" t="0"/>
          <a:stretch/>
        </p:blipFill>
        <p:spPr>
          <a:xfrm flipH="1" rot="2311337">
            <a:off x="13799087" y="7573327"/>
            <a:ext cx="4435866" cy="5687007"/>
          </a:xfrm>
          <a:prstGeom prst="rect">
            <a:avLst/>
          </a:prstGeom>
          <a:noFill/>
          <a:ln>
            <a:noFill/>
          </a:ln>
        </p:spPr>
      </p:pic>
      <p:pic>
        <p:nvPicPr>
          <p:cNvPr id="327" name="Google Shape;327;p13"/>
          <p:cNvPicPr preferRelativeResize="0"/>
          <p:nvPr/>
        </p:nvPicPr>
        <p:blipFill rotWithShape="1">
          <a:blip r:embed="rId4">
            <a:alphaModFix/>
          </a:blip>
          <a:srcRect b="0" l="0" r="0" t="0"/>
          <a:stretch/>
        </p:blipFill>
        <p:spPr>
          <a:xfrm>
            <a:off x="14278046" y="8195679"/>
            <a:ext cx="2218298" cy="1556842"/>
          </a:xfrm>
          <a:prstGeom prst="rect">
            <a:avLst/>
          </a:prstGeom>
          <a:noFill/>
          <a:ln>
            <a:noFill/>
          </a:ln>
        </p:spPr>
      </p:pic>
      <p:pic>
        <p:nvPicPr>
          <p:cNvPr id="328" name="Google Shape;328;p13"/>
          <p:cNvPicPr preferRelativeResize="0"/>
          <p:nvPr/>
        </p:nvPicPr>
        <p:blipFill rotWithShape="1">
          <a:blip r:embed="rId5">
            <a:alphaModFix/>
          </a:blip>
          <a:srcRect b="0" l="0" r="0" t="0"/>
          <a:stretch/>
        </p:blipFill>
        <p:spPr>
          <a:xfrm>
            <a:off x="2018400" y="917924"/>
            <a:ext cx="1601667" cy="958088"/>
          </a:xfrm>
          <a:prstGeom prst="rect">
            <a:avLst/>
          </a:prstGeom>
          <a:noFill/>
          <a:ln>
            <a:noFill/>
          </a:ln>
        </p:spPr>
      </p:pic>
      <p:pic>
        <p:nvPicPr>
          <p:cNvPr id="329" name="Google Shape;329;p13"/>
          <p:cNvPicPr preferRelativeResize="0"/>
          <p:nvPr/>
        </p:nvPicPr>
        <p:blipFill rotWithShape="1">
          <a:blip r:embed="rId3">
            <a:alphaModFix/>
          </a:blip>
          <a:srcRect b="0" l="0" r="0" t="0"/>
          <a:stretch/>
        </p:blipFill>
        <p:spPr>
          <a:xfrm flipH="1" rot="7582390">
            <a:off x="15480278" y="-1925580"/>
            <a:ext cx="4435866" cy="5687007"/>
          </a:xfrm>
          <a:prstGeom prst="rect">
            <a:avLst/>
          </a:prstGeom>
          <a:noFill/>
          <a:ln>
            <a:noFill/>
          </a:ln>
        </p:spPr>
      </p:pic>
      <p:sp>
        <p:nvSpPr>
          <p:cNvPr id="330" name="Google Shape;330;p13"/>
          <p:cNvSpPr txBox="1"/>
          <p:nvPr/>
        </p:nvSpPr>
        <p:spPr>
          <a:xfrm>
            <a:off x="3327090" y="4524375"/>
            <a:ext cx="11631956" cy="1228725"/>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0" i="0" lang="en-US" sz="8000" u="none" cap="none" strike="noStrike">
                <a:solidFill>
                  <a:srgbClr val="1A6980"/>
                </a:solidFill>
                <a:latin typeface="Fredoka One"/>
                <a:ea typeface="Fredoka One"/>
                <a:cs typeface="Fredoka One"/>
                <a:sym typeface="Fredoka One"/>
              </a:rPr>
              <a:t>Thank You!</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F6FC"/>
        </a:solidFill>
      </p:bgPr>
    </p:bg>
    <p:spTree>
      <p:nvGrpSpPr>
        <p:cNvPr id="334" name="Shape 334"/>
        <p:cNvGrpSpPr/>
        <p:nvPr/>
      </p:nvGrpSpPr>
      <p:grpSpPr>
        <a:xfrm>
          <a:off x="0" y="0"/>
          <a:ext cx="0" cy="0"/>
          <a:chOff x="0" y="0"/>
          <a:chExt cx="0" cy="0"/>
        </a:xfrm>
      </p:grpSpPr>
      <p:pic>
        <p:nvPicPr>
          <p:cNvPr id="335" name="Google Shape;335;p14"/>
          <p:cNvPicPr preferRelativeResize="0"/>
          <p:nvPr/>
        </p:nvPicPr>
        <p:blipFill rotWithShape="1">
          <a:blip r:embed="rId3">
            <a:alphaModFix/>
          </a:blip>
          <a:srcRect b="0" l="0" r="0" t="0"/>
          <a:stretch/>
        </p:blipFill>
        <p:spPr>
          <a:xfrm flipH="1" rot="-3512666">
            <a:off x="-1189233" y="5352175"/>
            <a:ext cx="4435866" cy="5687007"/>
          </a:xfrm>
          <a:prstGeom prst="rect">
            <a:avLst/>
          </a:prstGeom>
          <a:noFill/>
          <a:ln>
            <a:noFill/>
          </a:ln>
        </p:spPr>
      </p:pic>
      <p:pic>
        <p:nvPicPr>
          <p:cNvPr id="336" name="Google Shape;336;p14"/>
          <p:cNvPicPr preferRelativeResize="0"/>
          <p:nvPr/>
        </p:nvPicPr>
        <p:blipFill rotWithShape="1">
          <a:blip r:embed="rId3">
            <a:alphaModFix/>
          </a:blip>
          <a:srcRect b="0" l="0" r="0" t="0"/>
          <a:stretch/>
        </p:blipFill>
        <p:spPr>
          <a:xfrm flipH="1" rot="2311337">
            <a:off x="13307065" y="6287992"/>
            <a:ext cx="4435866" cy="5687007"/>
          </a:xfrm>
          <a:prstGeom prst="rect">
            <a:avLst/>
          </a:prstGeom>
          <a:noFill/>
          <a:ln>
            <a:noFill/>
          </a:ln>
        </p:spPr>
      </p:pic>
      <p:pic>
        <p:nvPicPr>
          <p:cNvPr id="337" name="Google Shape;337;p14"/>
          <p:cNvPicPr preferRelativeResize="0"/>
          <p:nvPr/>
        </p:nvPicPr>
        <p:blipFill rotWithShape="1">
          <a:blip r:embed="rId4">
            <a:alphaModFix/>
          </a:blip>
          <a:srcRect b="0" l="0" r="0" t="0"/>
          <a:stretch/>
        </p:blipFill>
        <p:spPr>
          <a:xfrm>
            <a:off x="13554338" y="6810800"/>
            <a:ext cx="2218298" cy="1556842"/>
          </a:xfrm>
          <a:prstGeom prst="rect">
            <a:avLst/>
          </a:prstGeom>
          <a:noFill/>
          <a:ln>
            <a:noFill/>
          </a:ln>
        </p:spPr>
      </p:pic>
      <p:pic>
        <p:nvPicPr>
          <p:cNvPr id="338" name="Google Shape;338;p14"/>
          <p:cNvPicPr preferRelativeResize="0"/>
          <p:nvPr/>
        </p:nvPicPr>
        <p:blipFill rotWithShape="1">
          <a:blip r:embed="rId5">
            <a:alphaModFix/>
          </a:blip>
          <a:srcRect b="0" l="0" r="0" t="0"/>
          <a:stretch/>
        </p:blipFill>
        <p:spPr>
          <a:xfrm>
            <a:off x="2586071" y="616987"/>
            <a:ext cx="1601667" cy="958088"/>
          </a:xfrm>
          <a:prstGeom prst="rect">
            <a:avLst/>
          </a:prstGeom>
          <a:noFill/>
          <a:ln>
            <a:noFill/>
          </a:ln>
        </p:spPr>
      </p:pic>
      <p:pic>
        <p:nvPicPr>
          <p:cNvPr id="339" name="Google Shape;339;p14"/>
          <p:cNvPicPr preferRelativeResize="0"/>
          <p:nvPr/>
        </p:nvPicPr>
        <p:blipFill rotWithShape="1">
          <a:blip r:embed="rId3">
            <a:alphaModFix/>
          </a:blip>
          <a:srcRect b="0" l="0" r="0" t="0"/>
          <a:stretch/>
        </p:blipFill>
        <p:spPr>
          <a:xfrm flipH="1" rot="7582390">
            <a:off x="14466327" y="-1172137"/>
            <a:ext cx="4435866" cy="5687007"/>
          </a:xfrm>
          <a:prstGeom prst="rect">
            <a:avLst/>
          </a:prstGeom>
          <a:noFill/>
          <a:ln>
            <a:noFill/>
          </a:ln>
        </p:spPr>
      </p:pic>
      <p:sp>
        <p:nvSpPr>
          <p:cNvPr id="340" name="Google Shape;340;p14"/>
          <p:cNvSpPr txBox="1"/>
          <p:nvPr/>
        </p:nvSpPr>
        <p:spPr>
          <a:xfrm>
            <a:off x="2109189" y="4311715"/>
            <a:ext cx="14069623" cy="1474703"/>
          </a:xfrm>
          <a:prstGeom prst="rect">
            <a:avLst/>
          </a:prstGeom>
          <a:noFill/>
          <a:ln>
            <a:noFill/>
          </a:ln>
        </p:spPr>
        <p:txBody>
          <a:bodyPr anchorCtr="0" anchor="t" bIns="0" lIns="0" spcFirstLastPara="1" rIns="0" wrap="square" tIns="0">
            <a:spAutoFit/>
          </a:bodyPr>
          <a:lstStyle/>
          <a:p>
            <a:pPr indent="0" lvl="0" marL="0" marR="0" rtl="0" algn="ctr">
              <a:lnSpc>
                <a:spcPct val="119997"/>
              </a:lnSpc>
              <a:spcBef>
                <a:spcPts val="0"/>
              </a:spcBef>
              <a:spcAft>
                <a:spcPts val="0"/>
              </a:spcAft>
              <a:buNone/>
            </a:pPr>
            <a:r>
              <a:rPr b="0" i="0" lang="en-US" sz="9676" u="none" cap="none" strike="noStrike">
                <a:solidFill>
                  <a:srgbClr val="1A6980"/>
                </a:solidFill>
                <a:latin typeface="Fredoka One"/>
                <a:ea typeface="Fredoka One"/>
                <a:cs typeface="Fredoka One"/>
                <a:sym typeface="Fredoka One"/>
              </a:rPr>
              <a:t>Copium</a:t>
            </a:r>
            <a:endParaRPr/>
          </a:p>
        </p:txBody>
      </p:sp>
      <p:pic>
        <p:nvPicPr>
          <p:cNvPr id="341" name="Google Shape;341;p14"/>
          <p:cNvPicPr preferRelativeResize="0"/>
          <p:nvPr/>
        </p:nvPicPr>
        <p:blipFill rotWithShape="1">
          <a:blip r:embed="rId3">
            <a:alphaModFix/>
          </a:blip>
          <a:srcRect b="0" l="0" r="0" t="0"/>
          <a:stretch/>
        </p:blipFill>
        <p:spPr>
          <a:xfrm flipH="1" rot="-3512666">
            <a:off x="-1189233" y="-1268428"/>
            <a:ext cx="4435866" cy="5687007"/>
          </a:xfrm>
          <a:prstGeom prst="rect">
            <a:avLst/>
          </a:prstGeom>
          <a:noFill/>
          <a:ln>
            <a:noFill/>
          </a:ln>
        </p:spPr>
      </p:pic>
      <p:pic>
        <p:nvPicPr>
          <p:cNvPr id="342" name="Google Shape;342;p14"/>
          <p:cNvPicPr preferRelativeResize="0"/>
          <p:nvPr/>
        </p:nvPicPr>
        <p:blipFill rotWithShape="1">
          <a:blip r:embed="rId5">
            <a:alphaModFix/>
          </a:blip>
          <a:srcRect b="0" l="0" r="0" t="0"/>
          <a:stretch/>
        </p:blipFill>
        <p:spPr>
          <a:xfrm>
            <a:off x="6717122" y="3605941"/>
            <a:ext cx="1601667" cy="958088"/>
          </a:xfrm>
          <a:prstGeom prst="rect">
            <a:avLst/>
          </a:prstGeom>
          <a:noFill/>
          <a:ln>
            <a:noFill/>
          </a:ln>
        </p:spPr>
      </p:pic>
      <p:pic>
        <p:nvPicPr>
          <p:cNvPr id="343" name="Google Shape;343;p14"/>
          <p:cNvPicPr preferRelativeResize="0"/>
          <p:nvPr/>
        </p:nvPicPr>
        <p:blipFill rotWithShape="1">
          <a:blip r:embed="rId5">
            <a:alphaModFix/>
          </a:blip>
          <a:srcRect b="0" l="0" r="0" t="0"/>
          <a:stretch/>
        </p:blipFill>
        <p:spPr>
          <a:xfrm>
            <a:off x="9944834" y="5722971"/>
            <a:ext cx="1601667" cy="958088"/>
          </a:xfrm>
          <a:prstGeom prst="rect">
            <a:avLst/>
          </a:prstGeom>
          <a:noFill/>
          <a:ln>
            <a:noFill/>
          </a:ln>
        </p:spPr>
      </p:pic>
      <p:pic>
        <p:nvPicPr>
          <p:cNvPr id="344" name="Google Shape;344;p14"/>
          <p:cNvPicPr preferRelativeResize="0"/>
          <p:nvPr/>
        </p:nvPicPr>
        <p:blipFill rotWithShape="1">
          <a:blip r:embed="rId5">
            <a:alphaModFix/>
          </a:blip>
          <a:srcRect b="0" l="0" r="0" t="0"/>
          <a:stretch/>
        </p:blipFill>
        <p:spPr>
          <a:xfrm>
            <a:off x="8343166" y="5722971"/>
            <a:ext cx="1601667" cy="958088"/>
          </a:xfrm>
          <a:prstGeom prst="rect">
            <a:avLst/>
          </a:prstGeom>
          <a:noFill/>
          <a:ln>
            <a:noFill/>
          </a:ln>
        </p:spPr>
      </p:pic>
      <p:pic>
        <p:nvPicPr>
          <p:cNvPr id="345" name="Google Shape;345;p14"/>
          <p:cNvPicPr preferRelativeResize="0"/>
          <p:nvPr/>
        </p:nvPicPr>
        <p:blipFill rotWithShape="1">
          <a:blip r:embed="rId5">
            <a:alphaModFix/>
          </a:blip>
          <a:srcRect b="0" l="0" r="0" t="0"/>
          <a:stretch/>
        </p:blipFill>
        <p:spPr>
          <a:xfrm>
            <a:off x="6741499" y="5722971"/>
            <a:ext cx="1601667" cy="958088"/>
          </a:xfrm>
          <a:prstGeom prst="rect">
            <a:avLst/>
          </a:prstGeom>
          <a:noFill/>
          <a:ln>
            <a:noFill/>
          </a:ln>
        </p:spPr>
      </p:pic>
      <p:pic>
        <p:nvPicPr>
          <p:cNvPr id="346" name="Google Shape;346;p14"/>
          <p:cNvPicPr preferRelativeResize="0"/>
          <p:nvPr/>
        </p:nvPicPr>
        <p:blipFill rotWithShape="1">
          <a:blip r:embed="rId5">
            <a:alphaModFix/>
          </a:blip>
          <a:srcRect b="0" l="0" r="0" t="0"/>
          <a:stretch/>
        </p:blipFill>
        <p:spPr>
          <a:xfrm>
            <a:off x="8318789" y="3605941"/>
            <a:ext cx="1601667" cy="958088"/>
          </a:xfrm>
          <a:prstGeom prst="rect">
            <a:avLst/>
          </a:prstGeom>
          <a:noFill/>
          <a:ln>
            <a:noFill/>
          </a:ln>
        </p:spPr>
      </p:pic>
      <p:pic>
        <p:nvPicPr>
          <p:cNvPr id="347" name="Google Shape;347;p14"/>
          <p:cNvPicPr preferRelativeResize="0"/>
          <p:nvPr/>
        </p:nvPicPr>
        <p:blipFill rotWithShape="1">
          <a:blip r:embed="rId5">
            <a:alphaModFix/>
          </a:blip>
          <a:srcRect b="0" l="0" r="0" t="0"/>
          <a:stretch/>
        </p:blipFill>
        <p:spPr>
          <a:xfrm>
            <a:off x="9920457" y="3605941"/>
            <a:ext cx="1601667" cy="958088"/>
          </a:xfrm>
          <a:prstGeom prst="rect">
            <a:avLst/>
          </a:prstGeom>
          <a:noFill/>
          <a:ln>
            <a:noFill/>
          </a:ln>
        </p:spPr>
      </p:pic>
      <p:pic>
        <p:nvPicPr>
          <p:cNvPr id="348" name="Google Shape;348;p14"/>
          <p:cNvPicPr preferRelativeResize="0"/>
          <p:nvPr/>
        </p:nvPicPr>
        <p:blipFill rotWithShape="1">
          <a:blip r:embed="rId5">
            <a:alphaModFix/>
          </a:blip>
          <a:srcRect b="0" l="0" r="0" t="0"/>
          <a:stretch/>
        </p:blipFill>
        <p:spPr>
          <a:xfrm>
            <a:off x="8509289" y="3796441"/>
            <a:ext cx="1601667" cy="958088"/>
          </a:xfrm>
          <a:prstGeom prst="rect">
            <a:avLst/>
          </a:prstGeom>
          <a:noFill/>
          <a:ln>
            <a:noFill/>
          </a:ln>
        </p:spPr>
      </p:pic>
      <p:pic>
        <p:nvPicPr>
          <p:cNvPr id="349" name="Google Shape;349;p14"/>
          <p:cNvPicPr preferRelativeResize="0"/>
          <p:nvPr/>
        </p:nvPicPr>
        <p:blipFill rotWithShape="1">
          <a:blip r:embed="rId4">
            <a:alphaModFix/>
          </a:blip>
          <a:srcRect b="0" l="0" r="0" t="0"/>
          <a:stretch/>
        </p:blipFill>
        <p:spPr>
          <a:xfrm>
            <a:off x="13554338" y="1452868"/>
            <a:ext cx="2218298" cy="1556842"/>
          </a:xfrm>
          <a:prstGeom prst="rect">
            <a:avLst/>
          </a:prstGeom>
          <a:noFill/>
          <a:ln>
            <a:noFill/>
          </a:ln>
        </p:spPr>
      </p:pic>
      <p:pic>
        <p:nvPicPr>
          <p:cNvPr id="350" name="Google Shape;350;p14"/>
          <p:cNvPicPr preferRelativeResize="0"/>
          <p:nvPr/>
        </p:nvPicPr>
        <p:blipFill rotWithShape="1">
          <a:blip r:embed="rId4">
            <a:alphaModFix/>
          </a:blip>
          <a:srcRect b="0" l="0" r="0" t="0"/>
          <a:stretch/>
        </p:blipFill>
        <p:spPr>
          <a:xfrm>
            <a:off x="2751361" y="1851593"/>
            <a:ext cx="2218298" cy="1556842"/>
          </a:xfrm>
          <a:prstGeom prst="rect">
            <a:avLst/>
          </a:prstGeom>
          <a:noFill/>
          <a:ln>
            <a:noFill/>
          </a:ln>
        </p:spPr>
      </p:pic>
      <p:pic>
        <p:nvPicPr>
          <p:cNvPr id="351" name="Google Shape;351;p14"/>
          <p:cNvPicPr preferRelativeResize="0"/>
          <p:nvPr/>
        </p:nvPicPr>
        <p:blipFill rotWithShape="1">
          <a:blip r:embed="rId4">
            <a:alphaModFix/>
          </a:blip>
          <a:srcRect b="0" l="0" r="0" t="0"/>
          <a:stretch/>
        </p:blipFill>
        <p:spPr>
          <a:xfrm>
            <a:off x="1168607" y="5817368"/>
            <a:ext cx="2218298" cy="1556842"/>
          </a:xfrm>
          <a:prstGeom prst="rect">
            <a:avLst/>
          </a:prstGeom>
          <a:noFill/>
          <a:ln>
            <a:noFill/>
          </a:ln>
        </p:spPr>
      </p:pic>
      <p:pic>
        <p:nvPicPr>
          <p:cNvPr id="352" name="Google Shape;352;p14"/>
          <p:cNvPicPr preferRelativeResize="0"/>
          <p:nvPr/>
        </p:nvPicPr>
        <p:blipFill rotWithShape="1">
          <a:blip r:embed="rId4">
            <a:alphaModFix/>
          </a:blip>
          <a:srcRect b="0" l="0" r="0" t="0"/>
          <a:stretch/>
        </p:blipFill>
        <p:spPr>
          <a:xfrm>
            <a:off x="6009782" y="1231786"/>
            <a:ext cx="2218298" cy="1556842"/>
          </a:xfrm>
          <a:prstGeom prst="rect">
            <a:avLst/>
          </a:prstGeom>
          <a:noFill/>
          <a:ln>
            <a:noFill/>
          </a:ln>
        </p:spPr>
      </p:pic>
      <p:pic>
        <p:nvPicPr>
          <p:cNvPr id="353" name="Google Shape;353;p14"/>
          <p:cNvPicPr preferRelativeResize="0"/>
          <p:nvPr/>
        </p:nvPicPr>
        <p:blipFill rotWithShape="1">
          <a:blip r:embed="rId4">
            <a:alphaModFix/>
          </a:blip>
          <a:srcRect b="0" l="0" r="0" t="0"/>
          <a:stretch/>
        </p:blipFill>
        <p:spPr>
          <a:xfrm>
            <a:off x="10085454" y="1096031"/>
            <a:ext cx="2218298" cy="1556842"/>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F6FC"/>
        </a:solidFill>
      </p:bgPr>
    </p:bg>
    <p:spTree>
      <p:nvGrpSpPr>
        <p:cNvPr id="107" name="Shape 107"/>
        <p:cNvGrpSpPr/>
        <p:nvPr/>
      </p:nvGrpSpPr>
      <p:grpSpPr>
        <a:xfrm>
          <a:off x="0" y="0"/>
          <a:ext cx="0" cy="0"/>
          <a:chOff x="0" y="0"/>
          <a:chExt cx="0" cy="0"/>
        </a:xfrm>
      </p:grpSpPr>
      <p:pic>
        <p:nvPicPr>
          <p:cNvPr id="108" name="Google Shape;108;p2"/>
          <p:cNvPicPr preferRelativeResize="0"/>
          <p:nvPr/>
        </p:nvPicPr>
        <p:blipFill rotWithShape="1">
          <a:blip r:embed="rId3">
            <a:alphaModFix/>
          </a:blip>
          <a:srcRect b="0" l="0" r="0" t="0"/>
          <a:stretch/>
        </p:blipFill>
        <p:spPr>
          <a:xfrm flipH="1" rot="1085627">
            <a:off x="10913336" y="3190509"/>
            <a:ext cx="6910563" cy="6565035"/>
          </a:xfrm>
          <a:prstGeom prst="rect">
            <a:avLst/>
          </a:prstGeom>
          <a:noFill/>
          <a:ln>
            <a:noFill/>
          </a:ln>
        </p:spPr>
      </p:pic>
      <p:pic>
        <p:nvPicPr>
          <p:cNvPr id="109" name="Google Shape;109;p2"/>
          <p:cNvPicPr preferRelativeResize="0"/>
          <p:nvPr/>
        </p:nvPicPr>
        <p:blipFill rotWithShape="1">
          <a:blip r:embed="rId4">
            <a:alphaModFix/>
          </a:blip>
          <a:srcRect b="0" l="0" r="0" t="0"/>
          <a:stretch/>
        </p:blipFill>
        <p:spPr>
          <a:xfrm>
            <a:off x="10968694" y="2950006"/>
            <a:ext cx="6290606" cy="5905307"/>
          </a:xfrm>
          <a:prstGeom prst="rect">
            <a:avLst/>
          </a:prstGeom>
          <a:noFill/>
          <a:ln>
            <a:noFill/>
          </a:ln>
        </p:spPr>
      </p:pic>
      <p:pic>
        <p:nvPicPr>
          <p:cNvPr id="110" name="Google Shape;110;p2"/>
          <p:cNvPicPr preferRelativeResize="0"/>
          <p:nvPr/>
        </p:nvPicPr>
        <p:blipFill rotWithShape="1">
          <a:blip r:embed="rId5">
            <a:alphaModFix/>
          </a:blip>
          <a:srcRect b="0" l="0" r="0" t="0"/>
          <a:stretch/>
        </p:blipFill>
        <p:spPr>
          <a:xfrm flipH="1" rot="-6181951">
            <a:off x="14730345" y="-2919566"/>
            <a:ext cx="4435866" cy="5687007"/>
          </a:xfrm>
          <a:prstGeom prst="rect">
            <a:avLst/>
          </a:prstGeom>
          <a:noFill/>
          <a:ln>
            <a:noFill/>
          </a:ln>
        </p:spPr>
      </p:pic>
      <p:sp>
        <p:nvSpPr>
          <p:cNvPr id="111" name="Google Shape;111;p2"/>
          <p:cNvSpPr txBox="1"/>
          <p:nvPr/>
        </p:nvSpPr>
        <p:spPr>
          <a:xfrm>
            <a:off x="1365953" y="1654606"/>
            <a:ext cx="9161100" cy="8619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US" sz="5600" u="none" cap="none" strike="noStrike">
                <a:solidFill>
                  <a:srgbClr val="1A6980"/>
                </a:solidFill>
                <a:latin typeface="Fredoka One"/>
                <a:ea typeface="Fredoka One"/>
                <a:cs typeface="Fredoka One"/>
                <a:sym typeface="Fredoka One"/>
              </a:rPr>
              <a:t>Problem Statement</a:t>
            </a:r>
            <a:endParaRPr/>
          </a:p>
        </p:txBody>
      </p:sp>
      <p:sp>
        <p:nvSpPr>
          <p:cNvPr id="112" name="Google Shape;112;p2"/>
          <p:cNvSpPr txBox="1"/>
          <p:nvPr/>
        </p:nvSpPr>
        <p:spPr>
          <a:xfrm>
            <a:off x="1365953" y="2822807"/>
            <a:ext cx="8036700" cy="4800900"/>
          </a:xfrm>
          <a:prstGeom prst="rect">
            <a:avLst/>
          </a:prstGeom>
          <a:noFill/>
          <a:ln>
            <a:noFill/>
          </a:ln>
        </p:spPr>
        <p:txBody>
          <a:bodyPr anchorCtr="0" anchor="t" bIns="0" lIns="0" spcFirstLastPara="1" rIns="0" wrap="square" tIns="0">
            <a:spAutoFit/>
          </a:bodyPr>
          <a:lstStyle/>
          <a:p>
            <a:pPr indent="-259079" lvl="1" marL="518160" marR="0" rtl="0" algn="l">
              <a:lnSpc>
                <a:spcPct val="119958"/>
              </a:lnSpc>
              <a:spcBef>
                <a:spcPts val="0"/>
              </a:spcBef>
              <a:spcAft>
                <a:spcPts val="0"/>
              </a:spcAft>
              <a:buClr>
                <a:srgbClr val="447DB2"/>
              </a:buClr>
              <a:buSzPts val="2400"/>
              <a:buFont typeface="Arial"/>
              <a:buChar char="•"/>
            </a:pPr>
            <a:r>
              <a:rPr b="0" i="0" lang="en-US" sz="2400" u="none" cap="none" strike="noStrike">
                <a:solidFill>
                  <a:srgbClr val="447DB2"/>
                </a:solidFill>
                <a:latin typeface="Arial"/>
                <a:ea typeface="Arial"/>
                <a:cs typeface="Arial"/>
                <a:sym typeface="Arial"/>
              </a:rPr>
              <a:t>Suicide is a major public health problem for the world. WHO estimates that there were over 700,000 deaths from suicide in the world in 2019. It is projected to increase in the following year. This increase in suicide rate has been linked with the increase of depression rates.</a:t>
            </a:r>
            <a:endParaRPr/>
          </a:p>
          <a:p>
            <a:pPr indent="-259079" lvl="1" marL="518160" marR="0" rtl="0" algn="l">
              <a:lnSpc>
                <a:spcPct val="119958"/>
              </a:lnSpc>
              <a:spcBef>
                <a:spcPts val="0"/>
              </a:spcBef>
              <a:spcAft>
                <a:spcPts val="0"/>
              </a:spcAft>
              <a:buClr>
                <a:srgbClr val="447DB2"/>
              </a:buClr>
              <a:buSzPts val="2400"/>
              <a:buFont typeface="Arial"/>
              <a:buChar char="•"/>
            </a:pPr>
            <a:r>
              <a:rPr b="0" i="0" lang="en-US" sz="2400" u="none" cap="none" strike="noStrike">
                <a:solidFill>
                  <a:srgbClr val="447DB2"/>
                </a:solidFill>
                <a:latin typeface="Arial"/>
                <a:ea typeface="Arial"/>
                <a:cs typeface="Arial"/>
                <a:sym typeface="Arial"/>
              </a:rPr>
              <a:t>People who suffer from depression do not always experience the same symptoms, making it hard for an individual to self-diagnose and seek help. </a:t>
            </a:r>
            <a:endParaRPr/>
          </a:p>
          <a:p>
            <a:pPr indent="-259079" lvl="1" marL="518160" marR="0" rtl="0" algn="l">
              <a:lnSpc>
                <a:spcPct val="119958"/>
              </a:lnSpc>
              <a:spcBef>
                <a:spcPts val="0"/>
              </a:spcBef>
              <a:spcAft>
                <a:spcPts val="0"/>
              </a:spcAft>
              <a:buClr>
                <a:srgbClr val="447DB2"/>
              </a:buClr>
              <a:buSzPts val="2400"/>
              <a:buFont typeface="Arial"/>
              <a:buChar char="•"/>
            </a:pPr>
            <a:r>
              <a:rPr b="0" i="0" lang="en-US" sz="2400" u="none" cap="none" strike="noStrike">
                <a:solidFill>
                  <a:srgbClr val="447DB2"/>
                </a:solidFill>
                <a:latin typeface="Arial"/>
                <a:ea typeface="Arial"/>
                <a:cs typeface="Arial"/>
                <a:sym typeface="Arial"/>
              </a:rPr>
              <a:t>In addition to that, different depression level requires a different kind of approach to be tackled.</a:t>
            </a:r>
            <a:endParaRPr/>
          </a:p>
        </p:txBody>
      </p:sp>
      <p:pic>
        <p:nvPicPr>
          <p:cNvPr id="113" name="Google Shape;113;p2"/>
          <p:cNvPicPr preferRelativeResize="0"/>
          <p:nvPr/>
        </p:nvPicPr>
        <p:blipFill rotWithShape="1">
          <a:blip r:embed="rId5">
            <a:alphaModFix/>
          </a:blip>
          <a:srcRect b="0" l="0" r="0" t="0"/>
          <a:stretch/>
        </p:blipFill>
        <p:spPr>
          <a:xfrm flipH="1" rot="3470125">
            <a:off x="-1027739" y="-3508818"/>
            <a:ext cx="4435866" cy="5687007"/>
          </a:xfrm>
          <a:prstGeom prst="rect">
            <a:avLst/>
          </a:prstGeom>
          <a:noFill/>
          <a:ln>
            <a:noFill/>
          </a:ln>
        </p:spPr>
      </p:pic>
      <p:pic>
        <p:nvPicPr>
          <p:cNvPr id="114" name="Google Shape;114;p2"/>
          <p:cNvPicPr preferRelativeResize="0"/>
          <p:nvPr/>
        </p:nvPicPr>
        <p:blipFill rotWithShape="1">
          <a:blip r:embed="rId5">
            <a:alphaModFix/>
          </a:blip>
          <a:srcRect b="0" l="0" r="0" t="0"/>
          <a:stretch/>
        </p:blipFill>
        <p:spPr>
          <a:xfrm flipH="1" rot="4244089">
            <a:off x="-589049" y="7926123"/>
            <a:ext cx="4435866" cy="5687007"/>
          </a:xfrm>
          <a:prstGeom prst="rect">
            <a:avLst/>
          </a:prstGeom>
          <a:noFill/>
          <a:ln>
            <a:noFill/>
          </a:ln>
        </p:spPr>
      </p:pic>
      <p:pic>
        <p:nvPicPr>
          <p:cNvPr id="115" name="Google Shape;115;p2"/>
          <p:cNvPicPr preferRelativeResize="0"/>
          <p:nvPr/>
        </p:nvPicPr>
        <p:blipFill rotWithShape="1">
          <a:blip r:embed="rId6">
            <a:alphaModFix/>
          </a:blip>
          <a:srcRect b="0" l="0" r="0" t="0"/>
          <a:stretch/>
        </p:blipFill>
        <p:spPr>
          <a:xfrm>
            <a:off x="826573" y="8257787"/>
            <a:ext cx="2218298" cy="1556842"/>
          </a:xfrm>
          <a:prstGeom prst="rect">
            <a:avLst/>
          </a:prstGeom>
          <a:noFill/>
          <a:ln>
            <a:noFill/>
          </a:ln>
        </p:spPr>
      </p:pic>
      <p:pic>
        <p:nvPicPr>
          <p:cNvPr id="116" name="Google Shape;116;p2"/>
          <p:cNvPicPr preferRelativeResize="0"/>
          <p:nvPr/>
        </p:nvPicPr>
        <p:blipFill rotWithShape="1">
          <a:blip r:embed="rId7">
            <a:alphaModFix/>
          </a:blip>
          <a:srcRect b="0" l="0" r="0" t="0"/>
          <a:stretch/>
        </p:blipFill>
        <p:spPr>
          <a:xfrm>
            <a:off x="13190501" y="359620"/>
            <a:ext cx="1601667" cy="958088"/>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F6FC"/>
        </a:solidFill>
      </p:bgPr>
    </p:bg>
    <p:spTree>
      <p:nvGrpSpPr>
        <p:cNvPr id="120" name="Shape 120"/>
        <p:cNvGrpSpPr/>
        <p:nvPr/>
      </p:nvGrpSpPr>
      <p:grpSpPr>
        <a:xfrm>
          <a:off x="0" y="0"/>
          <a:ext cx="0" cy="0"/>
          <a:chOff x="0" y="0"/>
          <a:chExt cx="0" cy="0"/>
        </a:xfrm>
      </p:grpSpPr>
      <p:pic>
        <p:nvPicPr>
          <p:cNvPr id="121" name="Google Shape;121;p3"/>
          <p:cNvPicPr preferRelativeResize="0"/>
          <p:nvPr/>
        </p:nvPicPr>
        <p:blipFill rotWithShape="1">
          <a:blip r:embed="rId3">
            <a:alphaModFix/>
          </a:blip>
          <a:srcRect b="0" l="0" r="0" t="0"/>
          <a:stretch/>
        </p:blipFill>
        <p:spPr>
          <a:xfrm rot="-8459883">
            <a:off x="-1471239" y="7289084"/>
            <a:ext cx="4838385" cy="6324686"/>
          </a:xfrm>
          <a:prstGeom prst="rect">
            <a:avLst/>
          </a:prstGeom>
          <a:noFill/>
          <a:ln>
            <a:noFill/>
          </a:ln>
        </p:spPr>
      </p:pic>
      <p:pic>
        <p:nvPicPr>
          <p:cNvPr id="122" name="Google Shape;122;p3"/>
          <p:cNvPicPr preferRelativeResize="0"/>
          <p:nvPr/>
        </p:nvPicPr>
        <p:blipFill rotWithShape="1">
          <a:blip r:embed="rId4">
            <a:alphaModFix/>
          </a:blip>
          <a:srcRect b="0" l="0" r="0" t="0"/>
          <a:stretch/>
        </p:blipFill>
        <p:spPr>
          <a:xfrm flipH="1" rot="-5612740">
            <a:off x="15219688" y="-2378287"/>
            <a:ext cx="4435866" cy="5687007"/>
          </a:xfrm>
          <a:prstGeom prst="rect">
            <a:avLst/>
          </a:prstGeom>
          <a:noFill/>
          <a:ln>
            <a:noFill/>
          </a:ln>
        </p:spPr>
      </p:pic>
      <p:pic>
        <p:nvPicPr>
          <p:cNvPr id="123" name="Google Shape;123;p3"/>
          <p:cNvPicPr preferRelativeResize="0"/>
          <p:nvPr/>
        </p:nvPicPr>
        <p:blipFill rotWithShape="1">
          <a:blip r:embed="rId5">
            <a:alphaModFix/>
          </a:blip>
          <a:srcRect b="0" l="0" r="0" t="0"/>
          <a:stretch/>
        </p:blipFill>
        <p:spPr>
          <a:xfrm rot="-8459883">
            <a:off x="-2895674" y="-2807550"/>
            <a:ext cx="4838385" cy="6324686"/>
          </a:xfrm>
          <a:prstGeom prst="rect">
            <a:avLst/>
          </a:prstGeom>
          <a:noFill/>
          <a:ln>
            <a:noFill/>
          </a:ln>
        </p:spPr>
      </p:pic>
      <p:pic>
        <p:nvPicPr>
          <p:cNvPr id="124" name="Google Shape;124;p3"/>
          <p:cNvPicPr preferRelativeResize="0"/>
          <p:nvPr/>
        </p:nvPicPr>
        <p:blipFill rotWithShape="1">
          <a:blip r:embed="rId6">
            <a:alphaModFix/>
          </a:blip>
          <a:srcRect b="0" l="0" r="0" t="0"/>
          <a:stretch/>
        </p:blipFill>
        <p:spPr>
          <a:xfrm>
            <a:off x="1346618" y="7472363"/>
            <a:ext cx="2218298" cy="1556842"/>
          </a:xfrm>
          <a:prstGeom prst="rect">
            <a:avLst/>
          </a:prstGeom>
          <a:noFill/>
          <a:ln>
            <a:noFill/>
          </a:ln>
        </p:spPr>
      </p:pic>
      <p:pic>
        <p:nvPicPr>
          <p:cNvPr id="125" name="Google Shape;125;p3"/>
          <p:cNvPicPr preferRelativeResize="0"/>
          <p:nvPr/>
        </p:nvPicPr>
        <p:blipFill rotWithShape="1">
          <a:blip r:embed="rId7">
            <a:alphaModFix/>
          </a:blip>
          <a:srcRect b="0" l="0" r="0" t="0"/>
          <a:stretch/>
        </p:blipFill>
        <p:spPr>
          <a:xfrm>
            <a:off x="15835954" y="1126962"/>
            <a:ext cx="1601667" cy="958088"/>
          </a:xfrm>
          <a:prstGeom prst="rect">
            <a:avLst/>
          </a:prstGeom>
          <a:noFill/>
          <a:ln>
            <a:noFill/>
          </a:ln>
        </p:spPr>
      </p:pic>
      <p:pic>
        <p:nvPicPr>
          <p:cNvPr id="126" name="Google Shape;126;p3"/>
          <p:cNvPicPr preferRelativeResize="0"/>
          <p:nvPr/>
        </p:nvPicPr>
        <p:blipFill rotWithShape="1">
          <a:blip r:embed="rId4">
            <a:alphaModFix/>
          </a:blip>
          <a:srcRect b="0" l="0" r="0" t="0"/>
          <a:stretch/>
        </p:blipFill>
        <p:spPr>
          <a:xfrm flipH="1" rot="1655415">
            <a:off x="14715767" y="7443496"/>
            <a:ext cx="4435866" cy="5687007"/>
          </a:xfrm>
          <a:prstGeom prst="rect">
            <a:avLst/>
          </a:prstGeom>
          <a:noFill/>
          <a:ln>
            <a:noFill/>
          </a:ln>
        </p:spPr>
      </p:pic>
      <p:pic>
        <p:nvPicPr>
          <p:cNvPr id="127" name="Google Shape;127;p3"/>
          <p:cNvPicPr preferRelativeResize="0"/>
          <p:nvPr/>
        </p:nvPicPr>
        <p:blipFill rotWithShape="1">
          <a:blip r:embed="rId8">
            <a:alphaModFix/>
          </a:blip>
          <a:srcRect b="0" l="0" r="0" t="0"/>
          <a:stretch/>
        </p:blipFill>
        <p:spPr>
          <a:xfrm>
            <a:off x="2373110" y="2991102"/>
            <a:ext cx="1408195" cy="1532729"/>
          </a:xfrm>
          <a:prstGeom prst="rect">
            <a:avLst/>
          </a:prstGeom>
          <a:noFill/>
          <a:ln>
            <a:noFill/>
          </a:ln>
        </p:spPr>
      </p:pic>
      <p:pic>
        <p:nvPicPr>
          <p:cNvPr id="128" name="Google Shape;128;p3"/>
          <p:cNvPicPr preferRelativeResize="0"/>
          <p:nvPr/>
        </p:nvPicPr>
        <p:blipFill rotWithShape="1">
          <a:blip r:embed="rId9">
            <a:alphaModFix/>
          </a:blip>
          <a:srcRect b="0" l="0" r="0" t="0"/>
          <a:stretch/>
        </p:blipFill>
        <p:spPr>
          <a:xfrm>
            <a:off x="10323782" y="2991102"/>
            <a:ext cx="1466442" cy="1596127"/>
          </a:xfrm>
          <a:prstGeom prst="rect">
            <a:avLst/>
          </a:prstGeom>
          <a:noFill/>
          <a:ln>
            <a:noFill/>
          </a:ln>
        </p:spPr>
      </p:pic>
      <p:pic>
        <p:nvPicPr>
          <p:cNvPr id="129" name="Google Shape;129;p3"/>
          <p:cNvPicPr preferRelativeResize="0"/>
          <p:nvPr/>
        </p:nvPicPr>
        <p:blipFill rotWithShape="1">
          <a:blip r:embed="rId10">
            <a:alphaModFix/>
          </a:blip>
          <a:srcRect b="0" l="0" r="0" t="0"/>
          <a:stretch/>
        </p:blipFill>
        <p:spPr>
          <a:xfrm>
            <a:off x="5924577" y="5279844"/>
            <a:ext cx="1447648" cy="1575671"/>
          </a:xfrm>
          <a:prstGeom prst="rect">
            <a:avLst/>
          </a:prstGeom>
          <a:noFill/>
          <a:ln>
            <a:noFill/>
          </a:ln>
        </p:spPr>
      </p:pic>
      <p:pic>
        <p:nvPicPr>
          <p:cNvPr id="130" name="Google Shape;130;p3"/>
          <p:cNvPicPr preferRelativeResize="0"/>
          <p:nvPr/>
        </p:nvPicPr>
        <p:blipFill rotWithShape="1">
          <a:blip r:embed="rId10">
            <a:alphaModFix/>
          </a:blip>
          <a:srcRect b="0" l="0" r="0" t="0"/>
          <a:stretch/>
        </p:blipFill>
        <p:spPr>
          <a:xfrm>
            <a:off x="14275372" y="5234512"/>
            <a:ext cx="1466442" cy="1596127"/>
          </a:xfrm>
          <a:prstGeom prst="rect">
            <a:avLst/>
          </a:prstGeom>
          <a:noFill/>
          <a:ln>
            <a:noFill/>
          </a:ln>
        </p:spPr>
      </p:pic>
      <p:pic>
        <p:nvPicPr>
          <p:cNvPr id="131" name="Google Shape;131;p3"/>
          <p:cNvPicPr preferRelativeResize="0"/>
          <p:nvPr/>
        </p:nvPicPr>
        <p:blipFill rotWithShape="1">
          <a:blip r:embed="rId11">
            <a:alphaModFix/>
          </a:blip>
          <a:srcRect b="0" l="0" r="0" t="0"/>
          <a:stretch/>
        </p:blipFill>
        <p:spPr>
          <a:xfrm>
            <a:off x="2760672" y="3358787"/>
            <a:ext cx="633070" cy="791338"/>
          </a:xfrm>
          <a:prstGeom prst="rect">
            <a:avLst/>
          </a:prstGeom>
          <a:noFill/>
          <a:ln>
            <a:noFill/>
          </a:ln>
        </p:spPr>
      </p:pic>
      <p:pic>
        <p:nvPicPr>
          <p:cNvPr id="132" name="Google Shape;132;p3"/>
          <p:cNvPicPr preferRelativeResize="0"/>
          <p:nvPr/>
        </p:nvPicPr>
        <p:blipFill rotWithShape="1">
          <a:blip r:embed="rId12">
            <a:alphaModFix/>
          </a:blip>
          <a:srcRect b="0" l="0" r="0" t="0"/>
          <a:stretch/>
        </p:blipFill>
        <p:spPr>
          <a:xfrm>
            <a:off x="6087599" y="5669000"/>
            <a:ext cx="1121604" cy="797358"/>
          </a:xfrm>
          <a:prstGeom prst="rect">
            <a:avLst/>
          </a:prstGeom>
          <a:noFill/>
          <a:ln>
            <a:noFill/>
          </a:ln>
        </p:spPr>
      </p:pic>
      <p:pic>
        <p:nvPicPr>
          <p:cNvPr id="133" name="Google Shape;133;p3"/>
          <p:cNvPicPr preferRelativeResize="0"/>
          <p:nvPr/>
        </p:nvPicPr>
        <p:blipFill rotWithShape="1">
          <a:blip r:embed="rId13">
            <a:alphaModFix/>
          </a:blip>
          <a:srcRect b="0" l="0" r="0" t="0"/>
          <a:stretch/>
        </p:blipFill>
        <p:spPr>
          <a:xfrm>
            <a:off x="10822053" y="3392956"/>
            <a:ext cx="752077" cy="792418"/>
          </a:xfrm>
          <a:prstGeom prst="rect">
            <a:avLst/>
          </a:prstGeom>
          <a:noFill/>
          <a:ln>
            <a:noFill/>
          </a:ln>
        </p:spPr>
      </p:pic>
      <p:pic>
        <p:nvPicPr>
          <p:cNvPr id="134" name="Google Shape;134;p3"/>
          <p:cNvPicPr preferRelativeResize="0"/>
          <p:nvPr/>
        </p:nvPicPr>
        <p:blipFill rotWithShape="1">
          <a:blip r:embed="rId14">
            <a:alphaModFix/>
          </a:blip>
          <a:srcRect b="0" l="0" r="0" t="0"/>
          <a:stretch/>
        </p:blipFill>
        <p:spPr>
          <a:xfrm>
            <a:off x="14561316" y="5605596"/>
            <a:ext cx="894554" cy="784971"/>
          </a:xfrm>
          <a:prstGeom prst="rect">
            <a:avLst/>
          </a:prstGeom>
          <a:noFill/>
          <a:ln>
            <a:noFill/>
          </a:ln>
        </p:spPr>
      </p:pic>
      <p:sp>
        <p:nvSpPr>
          <p:cNvPr id="135" name="Google Shape;135;p3"/>
          <p:cNvSpPr txBox="1"/>
          <p:nvPr/>
        </p:nvSpPr>
        <p:spPr>
          <a:xfrm>
            <a:off x="3621017" y="1810002"/>
            <a:ext cx="10030012" cy="847725"/>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0" i="0" lang="en-US" sz="5600" u="none" cap="none" strike="noStrike">
                <a:solidFill>
                  <a:srgbClr val="1A6980"/>
                </a:solidFill>
                <a:latin typeface="Fredoka One"/>
                <a:ea typeface="Fredoka One"/>
                <a:cs typeface="Fredoka One"/>
                <a:sym typeface="Fredoka One"/>
              </a:rPr>
              <a:t>Solution</a:t>
            </a:r>
            <a:endParaRPr/>
          </a:p>
        </p:txBody>
      </p:sp>
      <p:sp>
        <p:nvSpPr>
          <p:cNvPr id="136" name="Google Shape;136;p3"/>
          <p:cNvSpPr txBox="1"/>
          <p:nvPr/>
        </p:nvSpPr>
        <p:spPr>
          <a:xfrm>
            <a:off x="1028700" y="5093835"/>
            <a:ext cx="4209300" cy="14778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0" i="0" lang="en-US" sz="2400" u="none" cap="none" strike="noStrike">
                <a:solidFill>
                  <a:srgbClr val="447DB2"/>
                </a:solidFill>
                <a:latin typeface="Arial"/>
                <a:ea typeface="Arial"/>
                <a:cs typeface="Arial"/>
                <a:sym typeface="Arial"/>
              </a:rPr>
              <a:t>Depression can be an unseen enemies since many users are unsure w</a:t>
            </a:r>
            <a:r>
              <a:rPr lang="en-US" sz="2400">
                <a:solidFill>
                  <a:srgbClr val="447DB2"/>
                </a:solidFill>
              </a:rPr>
              <a:t>he</a:t>
            </a:r>
            <a:r>
              <a:rPr b="0" i="0" lang="en-US" sz="2400" u="none" cap="none" strike="noStrike">
                <a:solidFill>
                  <a:srgbClr val="447DB2"/>
                </a:solidFill>
                <a:latin typeface="Arial"/>
                <a:ea typeface="Arial"/>
                <a:cs typeface="Arial"/>
                <a:sym typeface="Arial"/>
              </a:rPr>
              <a:t>ther they suffer from depression</a:t>
            </a:r>
            <a:endParaRPr/>
          </a:p>
        </p:txBody>
      </p:sp>
      <p:sp>
        <p:nvSpPr>
          <p:cNvPr id="137" name="Google Shape;137;p3"/>
          <p:cNvSpPr txBox="1"/>
          <p:nvPr/>
        </p:nvSpPr>
        <p:spPr>
          <a:xfrm>
            <a:off x="1346618" y="4523831"/>
            <a:ext cx="3573431" cy="419100"/>
          </a:xfrm>
          <a:prstGeom prst="rect">
            <a:avLst/>
          </a:prstGeom>
          <a:noFill/>
          <a:ln>
            <a:noFill/>
          </a:ln>
        </p:spPr>
        <p:txBody>
          <a:bodyPr anchorCtr="0" anchor="t" bIns="0" lIns="0" spcFirstLastPara="1" rIns="0" wrap="square" tIns="0">
            <a:spAutoFit/>
          </a:bodyPr>
          <a:lstStyle/>
          <a:p>
            <a:pPr indent="0" lvl="0" marL="0" marR="0" rtl="0" algn="ctr">
              <a:lnSpc>
                <a:spcPct val="120007"/>
              </a:lnSpc>
              <a:spcBef>
                <a:spcPts val="0"/>
              </a:spcBef>
              <a:spcAft>
                <a:spcPts val="0"/>
              </a:spcAft>
              <a:buNone/>
            </a:pPr>
            <a:r>
              <a:rPr b="0" i="0" lang="en-US" sz="2799" u="none" cap="none" strike="noStrike">
                <a:solidFill>
                  <a:srgbClr val="1A6980"/>
                </a:solidFill>
                <a:latin typeface="Arial"/>
                <a:ea typeface="Arial"/>
                <a:cs typeface="Arial"/>
                <a:sym typeface="Arial"/>
              </a:rPr>
              <a:t>Problem faced</a:t>
            </a:r>
            <a:endParaRPr/>
          </a:p>
        </p:txBody>
      </p:sp>
      <p:sp>
        <p:nvSpPr>
          <p:cNvPr id="138" name="Google Shape;138;p3"/>
          <p:cNvSpPr txBox="1"/>
          <p:nvPr/>
        </p:nvSpPr>
        <p:spPr>
          <a:xfrm>
            <a:off x="9093458" y="5093835"/>
            <a:ext cx="4209267" cy="124206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0" i="0" lang="en-US" sz="2400" u="none" cap="none" strike="noStrike">
                <a:solidFill>
                  <a:srgbClr val="447DB2"/>
                </a:solidFill>
                <a:latin typeface="Arial"/>
                <a:ea typeface="Arial"/>
                <a:cs typeface="Arial"/>
                <a:sym typeface="Arial"/>
              </a:rPr>
              <a:t>Support-vector specifier were trained to give accurate prediction of potential depression faced by users</a:t>
            </a:r>
            <a:endParaRPr/>
          </a:p>
        </p:txBody>
      </p:sp>
      <p:sp>
        <p:nvSpPr>
          <p:cNvPr id="139" name="Google Shape;139;p3"/>
          <p:cNvSpPr txBox="1"/>
          <p:nvPr/>
        </p:nvSpPr>
        <p:spPr>
          <a:xfrm>
            <a:off x="9411376" y="4523831"/>
            <a:ext cx="3573431" cy="419100"/>
          </a:xfrm>
          <a:prstGeom prst="rect">
            <a:avLst/>
          </a:prstGeom>
          <a:noFill/>
          <a:ln>
            <a:noFill/>
          </a:ln>
        </p:spPr>
        <p:txBody>
          <a:bodyPr anchorCtr="0" anchor="t" bIns="0" lIns="0" spcFirstLastPara="1" rIns="0" wrap="square" tIns="0">
            <a:spAutoFit/>
          </a:bodyPr>
          <a:lstStyle/>
          <a:p>
            <a:pPr indent="0" lvl="0" marL="0" marR="0" rtl="0" algn="ctr">
              <a:lnSpc>
                <a:spcPct val="120007"/>
              </a:lnSpc>
              <a:spcBef>
                <a:spcPts val="0"/>
              </a:spcBef>
              <a:spcAft>
                <a:spcPts val="0"/>
              </a:spcAft>
              <a:buNone/>
            </a:pPr>
            <a:r>
              <a:rPr b="0" i="0" lang="en-US" sz="2799" u="none" cap="none" strike="noStrike">
                <a:solidFill>
                  <a:srgbClr val="1A6980"/>
                </a:solidFill>
                <a:latin typeface="Arial"/>
                <a:ea typeface="Arial"/>
                <a:cs typeface="Arial"/>
                <a:sym typeface="Arial"/>
              </a:rPr>
              <a:t>Accurate Indicator</a:t>
            </a:r>
            <a:endParaRPr/>
          </a:p>
        </p:txBody>
      </p:sp>
      <p:sp>
        <p:nvSpPr>
          <p:cNvPr id="140" name="Google Shape;140;p3"/>
          <p:cNvSpPr txBox="1"/>
          <p:nvPr/>
        </p:nvSpPr>
        <p:spPr>
          <a:xfrm>
            <a:off x="4682460" y="7402140"/>
            <a:ext cx="4209267" cy="124206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0" i="0" lang="en-US" sz="2400" u="none" cap="none" strike="noStrike">
                <a:solidFill>
                  <a:srgbClr val="447DB2"/>
                </a:solidFill>
                <a:latin typeface="Arial"/>
                <a:ea typeface="Arial"/>
                <a:cs typeface="Arial"/>
                <a:sym typeface="Arial"/>
              </a:rPr>
              <a:t>User is required to answer a few questions so that our model can collect data about him/her  </a:t>
            </a:r>
            <a:endParaRPr/>
          </a:p>
        </p:txBody>
      </p:sp>
      <p:sp>
        <p:nvSpPr>
          <p:cNvPr id="141" name="Google Shape;141;p3"/>
          <p:cNvSpPr txBox="1"/>
          <p:nvPr/>
        </p:nvSpPr>
        <p:spPr>
          <a:xfrm>
            <a:off x="4660776" y="6830640"/>
            <a:ext cx="4432681" cy="419100"/>
          </a:xfrm>
          <a:prstGeom prst="rect">
            <a:avLst/>
          </a:prstGeom>
          <a:noFill/>
          <a:ln>
            <a:noFill/>
          </a:ln>
        </p:spPr>
        <p:txBody>
          <a:bodyPr anchorCtr="0" anchor="t" bIns="0" lIns="0" spcFirstLastPara="1" rIns="0" wrap="square" tIns="0">
            <a:spAutoFit/>
          </a:bodyPr>
          <a:lstStyle/>
          <a:p>
            <a:pPr indent="0" lvl="0" marL="0" marR="0" rtl="0" algn="ctr">
              <a:lnSpc>
                <a:spcPct val="120007"/>
              </a:lnSpc>
              <a:spcBef>
                <a:spcPts val="0"/>
              </a:spcBef>
              <a:spcAft>
                <a:spcPts val="0"/>
              </a:spcAft>
              <a:buNone/>
            </a:pPr>
            <a:r>
              <a:rPr b="0" i="0" lang="en-US" sz="2799" u="none" cap="none" strike="noStrike">
                <a:solidFill>
                  <a:srgbClr val="1A6980"/>
                </a:solidFill>
                <a:latin typeface="Arial"/>
                <a:ea typeface="Arial"/>
                <a:cs typeface="Arial"/>
                <a:sym typeface="Arial"/>
              </a:rPr>
              <a:t>Answering Questionnaire </a:t>
            </a:r>
            <a:endParaRPr/>
          </a:p>
        </p:txBody>
      </p:sp>
      <p:sp>
        <p:nvSpPr>
          <p:cNvPr id="142" name="Google Shape;142;p3"/>
          <p:cNvSpPr txBox="1"/>
          <p:nvPr/>
        </p:nvSpPr>
        <p:spPr>
          <a:xfrm>
            <a:off x="13042350" y="7309632"/>
            <a:ext cx="4209267" cy="124206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0" i="0" lang="en-US" sz="2400" u="none" cap="none" strike="noStrike">
                <a:solidFill>
                  <a:srgbClr val="447DB2"/>
                </a:solidFill>
                <a:latin typeface="Arial"/>
                <a:ea typeface="Arial"/>
                <a:cs typeface="Arial"/>
                <a:sym typeface="Arial"/>
              </a:rPr>
              <a:t>Model will come out with a solution recommendation to user based on the severity of depression</a:t>
            </a:r>
            <a:endParaRPr/>
          </a:p>
        </p:txBody>
      </p:sp>
      <p:sp>
        <p:nvSpPr>
          <p:cNvPr id="143" name="Google Shape;143;p3"/>
          <p:cNvSpPr txBox="1"/>
          <p:nvPr/>
        </p:nvSpPr>
        <p:spPr>
          <a:xfrm>
            <a:off x="13360268" y="6739627"/>
            <a:ext cx="3573431" cy="419100"/>
          </a:xfrm>
          <a:prstGeom prst="rect">
            <a:avLst/>
          </a:prstGeom>
          <a:noFill/>
          <a:ln>
            <a:noFill/>
          </a:ln>
        </p:spPr>
        <p:txBody>
          <a:bodyPr anchorCtr="0" anchor="t" bIns="0" lIns="0" spcFirstLastPara="1" rIns="0" wrap="square" tIns="0">
            <a:spAutoFit/>
          </a:bodyPr>
          <a:lstStyle/>
          <a:p>
            <a:pPr indent="0" lvl="0" marL="0" marR="0" rtl="0" algn="ctr">
              <a:lnSpc>
                <a:spcPct val="120007"/>
              </a:lnSpc>
              <a:spcBef>
                <a:spcPts val="0"/>
              </a:spcBef>
              <a:spcAft>
                <a:spcPts val="0"/>
              </a:spcAft>
              <a:buNone/>
            </a:pPr>
            <a:r>
              <a:rPr b="0" i="0" lang="en-US" sz="2799" u="none" cap="none" strike="noStrike">
                <a:solidFill>
                  <a:srgbClr val="1A6980"/>
                </a:solidFill>
                <a:latin typeface="Arial"/>
                <a:ea typeface="Arial"/>
                <a:cs typeface="Arial"/>
                <a:sym typeface="Arial"/>
              </a:rPr>
              <a:t>Advice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F6FC"/>
        </a:solidFill>
      </p:bgPr>
    </p:bg>
    <p:spTree>
      <p:nvGrpSpPr>
        <p:cNvPr id="147" name="Shape 147"/>
        <p:cNvGrpSpPr/>
        <p:nvPr/>
      </p:nvGrpSpPr>
      <p:grpSpPr>
        <a:xfrm>
          <a:off x="0" y="0"/>
          <a:ext cx="0" cy="0"/>
          <a:chOff x="0" y="0"/>
          <a:chExt cx="0" cy="0"/>
        </a:xfrm>
      </p:grpSpPr>
      <p:pic>
        <p:nvPicPr>
          <p:cNvPr id="148" name="Google Shape;148;p4"/>
          <p:cNvPicPr preferRelativeResize="0"/>
          <p:nvPr/>
        </p:nvPicPr>
        <p:blipFill rotWithShape="1">
          <a:blip r:embed="rId3">
            <a:alphaModFix/>
          </a:blip>
          <a:srcRect b="0" l="0" r="0" t="0"/>
          <a:stretch/>
        </p:blipFill>
        <p:spPr>
          <a:xfrm>
            <a:off x="300571" y="3265008"/>
            <a:ext cx="6910563" cy="6565035"/>
          </a:xfrm>
          <a:prstGeom prst="rect">
            <a:avLst/>
          </a:prstGeom>
          <a:noFill/>
          <a:ln>
            <a:noFill/>
          </a:ln>
        </p:spPr>
      </p:pic>
      <p:pic>
        <p:nvPicPr>
          <p:cNvPr id="149" name="Google Shape;149;p4"/>
          <p:cNvPicPr preferRelativeResize="0"/>
          <p:nvPr/>
        </p:nvPicPr>
        <p:blipFill rotWithShape="1">
          <a:blip r:embed="rId4">
            <a:alphaModFix/>
          </a:blip>
          <a:srcRect b="0" l="0" r="0" t="0"/>
          <a:stretch/>
        </p:blipFill>
        <p:spPr>
          <a:xfrm rot="-8459883">
            <a:off x="14158557" y="7479943"/>
            <a:ext cx="4838385" cy="6324686"/>
          </a:xfrm>
          <a:prstGeom prst="rect">
            <a:avLst/>
          </a:prstGeom>
          <a:noFill/>
          <a:ln>
            <a:noFill/>
          </a:ln>
        </p:spPr>
      </p:pic>
      <p:pic>
        <p:nvPicPr>
          <p:cNvPr id="150" name="Google Shape;150;p4"/>
          <p:cNvPicPr preferRelativeResize="0"/>
          <p:nvPr/>
        </p:nvPicPr>
        <p:blipFill rotWithShape="1">
          <a:blip r:embed="rId5">
            <a:alphaModFix/>
          </a:blip>
          <a:srcRect b="0" l="0" r="0" t="0"/>
          <a:stretch/>
        </p:blipFill>
        <p:spPr>
          <a:xfrm flipH="1" rot="10800000">
            <a:off x="-1772861" y="-2031881"/>
            <a:ext cx="4435866" cy="5687007"/>
          </a:xfrm>
          <a:prstGeom prst="rect">
            <a:avLst/>
          </a:prstGeom>
          <a:noFill/>
          <a:ln>
            <a:noFill/>
          </a:ln>
        </p:spPr>
      </p:pic>
      <p:pic>
        <p:nvPicPr>
          <p:cNvPr id="151" name="Google Shape;151;p4"/>
          <p:cNvPicPr preferRelativeResize="0"/>
          <p:nvPr/>
        </p:nvPicPr>
        <p:blipFill rotWithShape="1">
          <a:blip r:embed="rId6">
            <a:alphaModFix/>
          </a:blip>
          <a:srcRect b="0" l="0" r="0" t="0"/>
          <a:stretch/>
        </p:blipFill>
        <p:spPr>
          <a:xfrm>
            <a:off x="1028700" y="1656854"/>
            <a:ext cx="5770399" cy="6973291"/>
          </a:xfrm>
          <a:prstGeom prst="rect">
            <a:avLst/>
          </a:prstGeom>
          <a:noFill/>
          <a:ln>
            <a:noFill/>
          </a:ln>
        </p:spPr>
      </p:pic>
      <p:sp>
        <p:nvSpPr>
          <p:cNvPr id="152" name="Google Shape;152;p4"/>
          <p:cNvSpPr txBox="1"/>
          <p:nvPr/>
        </p:nvSpPr>
        <p:spPr>
          <a:xfrm>
            <a:off x="7811713" y="2807402"/>
            <a:ext cx="9161105" cy="847725"/>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US" sz="5600" u="none" cap="none" strike="noStrike">
                <a:solidFill>
                  <a:srgbClr val="1A6980"/>
                </a:solidFill>
                <a:latin typeface="Fredoka One"/>
                <a:ea typeface="Fredoka One"/>
                <a:cs typeface="Fredoka One"/>
                <a:sym typeface="Fredoka One"/>
              </a:rPr>
              <a:t>Objectives of Project</a:t>
            </a:r>
            <a:endParaRPr/>
          </a:p>
        </p:txBody>
      </p:sp>
      <p:sp>
        <p:nvSpPr>
          <p:cNvPr id="153" name="Google Shape;153;p4"/>
          <p:cNvSpPr txBox="1"/>
          <p:nvPr/>
        </p:nvSpPr>
        <p:spPr>
          <a:xfrm>
            <a:off x="7811713" y="3905636"/>
            <a:ext cx="7697526" cy="2895600"/>
          </a:xfrm>
          <a:prstGeom prst="rect">
            <a:avLst/>
          </a:prstGeom>
          <a:noFill/>
          <a:ln>
            <a:noFill/>
          </a:ln>
        </p:spPr>
        <p:txBody>
          <a:bodyPr anchorCtr="0" anchor="t" bIns="0" lIns="0" spcFirstLastPara="1" rIns="0" wrap="square" tIns="0">
            <a:spAutoFit/>
          </a:bodyPr>
          <a:lstStyle/>
          <a:p>
            <a:pPr indent="-259079" lvl="1" marL="518160" marR="0" rtl="0" algn="l">
              <a:lnSpc>
                <a:spcPct val="119958"/>
              </a:lnSpc>
              <a:spcBef>
                <a:spcPts val="0"/>
              </a:spcBef>
              <a:spcAft>
                <a:spcPts val="0"/>
              </a:spcAft>
              <a:buClr>
                <a:srgbClr val="447DB2"/>
              </a:buClr>
              <a:buSzPts val="2400"/>
              <a:buFont typeface="Arial"/>
              <a:buChar char="•"/>
            </a:pPr>
            <a:r>
              <a:rPr b="0" i="0" lang="en-US" sz="2400" u="none" cap="none" strike="noStrike">
                <a:solidFill>
                  <a:srgbClr val="447DB2"/>
                </a:solidFill>
                <a:latin typeface="Arial"/>
                <a:ea typeface="Arial"/>
                <a:cs typeface="Arial"/>
                <a:sym typeface="Arial"/>
              </a:rPr>
              <a:t>Build a model to classify the different levels of depression and give advices</a:t>
            </a:r>
            <a:endParaRPr/>
          </a:p>
          <a:p>
            <a:pPr indent="0" lvl="0" marL="0" marR="0" rtl="0" algn="l">
              <a:lnSpc>
                <a:spcPct val="119958"/>
              </a:lnSpc>
              <a:spcBef>
                <a:spcPts val="0"/>
              </a:spcBef>
              <a:spcAft>
                <a:spcPts val="0"/>
              </a:spcAft>
              <a:buNone/>
            </a:pPr>
            <a:r>
              <a:t/>
            </a:r>
            <a:endParaRPr b="0" i="0" sz="2400" u="none" cap="none" strike="noStrike">
              <a:solidFill>
                <a:srgbClr val="447DB2"/>
              </a:solidFill>
              <a:latin typeface="Arial"/>
              <a:ea typeface="Arial"/>
              <a:cs typeface="Arial"/>
              <a:sym typeface="Arial"/>
            </a:endParaRPr>
          </a:p>
          <a:p>
            <a:pPr indent="-259079" lvl="1" marL="518160" marR="0" rtl="0" algn="l">
              <a:lnSpc>
                <a:spcPct val="119958"/>
              </a:lnSpc>
              <a:spcBef>
                <a:spcPts val="0"/>
              </a:spcBef>
              <a:spcAft>
                <a:spcPts val="0"/>
              </a:spcAft>
              <a:buClr>
                <a:srgbClr val="447DB2"/>
              </a:buClr>
              <a:buSzPts val="2400"/>
              <a:buFont typeface="Arial"/>
              <a:buChar char="•"/>
            </a:pPr>
            <a:r>
              <a:rPr b="0" i="0" lang="en-US" sz="2400" u="none" cap="none" strike="noStrike">
                <a:solidFill>
                  <a:srgbClr val="447DB2"/>
                </a:solidFill>
                <a:latin typeface="Arial"/>
                <a:ea typeface="Arial"/>
                <a:cs typeface="Arial"/>
                <a:sym typeface="Arial"/>
              </a:rPr>
              <a:t>Learn common practices for support-vector machine.</a:t>
            </a:r>
            <a:endParaRPr/>
          </a:p>
          <a:p>
            <a:pPr indent="0" lvl="0" marL="0" marR="0" rtl="0" algn="l">
              <a:lnSpc>
                <a:spcPct val="119958"/>
              </a:lnSpc>
              <a:spcBef>
                <a:spcPts val="0"/>
              </a:spcBef>
              <a:spcAft>
                <a:spcPts val="0"/>
              </a:spcAft>
              <a:buNone/>
            </a:pPr>
            <a:r>
              <a:t/>
            </a:r>
            <a:endParaRPr b="0" i="0" sz="2400" u="none" cap="none" strike="noStrike">
              <a:solidFill>
                <a:srgbClr val="447DB2"/>
              </a:solidFill>
              <a:latin typeface="Arial"/>
              <a:ea typeface="Arial"/>
              <a:cs typeface="Arial"/>
              <a:sym typeface="Arial"/>
            </a:endParaRPr>
          </a:p>
          <a:p>
            <a:pPr indent="-259079" lvl="1" marL="518160" marR="0" rtl="0" algn="l">
              <a:lnSpc>
                <a:spcPct val="119958"/>
              </a:lnSpc>
              <a:spcBef>
                <a:spcPts val="0"/>
              </a:spcBef>
              <a:spcAft>
                <a:spcPts val="0"/>
              </a:spcAft>
              <a:buClr>
                <a:srgbClr val="447DB2"/>
              </a:buClr>
              <a:buSzPts val="2400"/>
              <a:buFont typeface="Arial"/>
              <a:buChar char="•"/>
            </a:pPr>
            <a:r>
              <a:rPr b="0" i="0" lang="en-US" sz="2400" u="none" cap="none" strike="noStrike">
                <a:solidFill>
                  <a:srgbClr val="447DB2"/>
                </a:solidFill>
                <a:latin typeface="Arial"/>
                <a:ea typeface="Arial"/>
                <a:cs typeface="Arial"/>
                <a:sym typeface="Arial"/>
              </a:rPr>
              <a:t>Develop insights and hypotheses about the nature of learning problems.</a:t>
            </a:r>
            <a:endParaRPr/>
          </a:p>
        </p:txBody>
      </p:sp>
      <p:pic>
        <p:nvPicPr>
          <p:cNvPr id="154" name="Google Shape;154;p4"/>
          <p:cNvPicPr preferRelativeResize="0"/>
          <p:nvPr/>
        </p:nvPicPr>
        <p:blipFill rotWithShape="1">
          <a:blip r:embed="rId7">
            <a:alphaModFix/>
          </a:blip>
          <a:srcRect b="0" l="0" r="0" t="0"/>
          <a:stretch/>
        </p:blipFill>
        <p:spPr>
          <a:xfrm>
            <a:off x="721121" y="878433"/>
            <a:ext cx="2218298" cy="1556842"/>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F6FC"/>
        </a:solidFill>
      </p:bgPr>
    </p:bg>
    <p:spTree>
      <p:nvGrpSpPr>
        <p:cNvPr id="158" name="Shape 158"/>
        <p:cNvGrpSpPr/>
        <p:nvPr/>
      </p:nvGrpSpPr>
      <p:grpSpPr>
        <a:xfrm>
          <a:off x="0" y="0"/>
          <a:ext cx="0" cy="0"/>
          <a:chOff x="0" y="0"/>
          <a:chExt cx="0" cy="0"/>
        </a:xfrm>
      </p:grpSpPr>
      <p:pic>
        <p:nvPicPr>
          <p:cNvPr id="159" name="Google Shape;159;p5"/>
          <p:cNvPicPr preferRelativeResize="0"/>
          <p:nvPr/>
        </p:nvPicPr>
        <p:blipFill rotWithShape="1">
          <a:blip r:embed="rId3">
            <a:alphaModFix/>
          </a:blip>
          <a:srcRect b="0" l="0" r="0" t="0"/>
          <a:stretch/>
        </p:blipFill>
        <p:spPr>
          <a:xfrm>
            <a:off x="1408748" y="2149454"/>
            <a:ext cx="3978600" cy="3779670"/>
          </a:xfrm>
          <a:prstGeom prst="rect">
            <a:avLst/>
          </a:prstGeom>
          <a:noFill/>
          <a:ln>
            <a:noFill/>
          </a:ln>
        </p:spPr>
      </p:pic>
      <p:pic>
        <p:nvPicPr>
          <p:cNvPr id="160" name="Google Shape;160;p5"/>
          <p:cNvPicPr preferRelativeResize="0"/>
          <p:nvPr/>
        </p:nvPicPr>
        <p:blipFill rotWithShape="1">
          <a:blip r:embed="rId4">
            <a:alphaModFix/>
          </a:blip>
          <a:srcRect b="0" l="0" r="0" t="0"/>
          <a:stretch/>
        </p:blipFill>
        <p:spPr>
          <a:xfrm rot="-8459883">
            <a:off x="14158557" y="7479943"/>
            <a:ext cx="4838385" cy="6324686"/>
          </a:xfrm>
          <a:prstGeom prst="rect">
            <a:avLst/>
          </a:prstGeom>
          <a:noFill/>
          <a:ln>
            <a:noFill/>
          </a:ln>
        </p:spPr>
      </p:pic>
      <p:pic>
        <p:nvPicPr>
          <p:cNvPr id="161" name="Google Shape;161;p5"/>
          <p:cNvPicPr preferRelativeResize="0"/>
          <p:nvPr/>
        </p:nvPicPr>
        <p:blipFill rotWithShape="1">
          <a:blip r:embed="rId5">
            <a:alphaModFix/>
          </a:blip>
          <a:srcRect b="0" l="0" r="0" t="0"/>
          <a:stretch/>
        </p:blipFill>
        <p:spPr>
          <a:xfrm flipH="1" rot="10800000">
            <a:off x="-1772861" y="-2031881"/>
            <a:ext cx="4435866" cy="5687007"/>
          </a:xfrm>
          <a:prstGeom prst="rect">
            <a:avLst/>
          </a:prstGeom>
          <a:noFill/>
          <a:ln>
            <a:noFill/>
          </a:ln>
        </p:spPr>
      </p:pic>
      <p:pic>
        <p:nvPicPr>
          <p:cNvPr id="162" name="Google Shape;162;p5"/>
          <p:cNvPicPr preferRelativeResize="0"/>
          <p:nvPr/>
        </p:nvPicPr>
        <p:blipFill rotWithShape="1">
          <a:blip r:embed="rId6">
            <a:alphaModFix/>
          </a:blip>
          <a:srcRect b="0" l="0" r="0" t="0"/>
          <a:stretch/>
        </p:blipFill>
        <p:spPr>
          <a:xfrm>
            <a:off x="1845132" y="1014601"/>
            <a:ext cx="3434172" cy="4150057"/>
          </a:xfrm>
          <a:prstGeom prst="rect">
            <a:avLst/>
          </a:prstGeom>
          <a:noFill/>
          <a:ln>
            <a:noFill/>
          </a:ln>
        </p:spPr>
      </p:pic>
      <p:sp>
        <p:nvSpPr>
          <p:cNvPr id="163" name="Google Shape;163;p5"/>
          <p:cNvSpPr/>
          <p:nvPr/>
        </p:nvSpPr>
        <p:spPr>
          <a:xfrm>
            <a:off x="6197421" y="3655127"/>
            <a:ext cx="199991" cy="200887"/>
          </a:xfrm>
          <a:custGeom>
            <a:rect b="b" l="l" r="r" t="t"/>
            <a:pathLst>
              <a:path extrusionOk="0"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AFD1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64" name="Google Shape;164;p5"/>
          <p:cNvPicPr preferRelativeResize="0"/>
          <p:nvPr/>
        </p:nvPicPr>
        <p:blipFill rotWithShape="1">
          <a:blip r:embed="rId7">
            <a:alphaModFix/>
          </a:blip>
          <a:srcRect b="0" l="0" r="0" t="0"/>
          <a:stretch/>
        </p:blipFill>
        <p:spPr>
          <a:xfrm>
            <a:off x="300571" y="250279"/>
            <a:ext cx="2218298" cy="1556842"/>
          </a:xfrm>
          <a:prstGeom prst="rect">
            <a:avLst/>
          </a:prstGeom>
          <a:noFill/>
          <a:ln>
            <a:noFill/>
          </a:ln>
        </p:spPr>
      </p:pic>
      <p:pic>
        <p:nvPicPr>
          <p:cNvPr id="165" name="Google Shape;165;p5"/>
          <p:cNvPicPr preferRelativeResize="0"/>
          <p:nvPr/>
        </p:nvPicPr>
        <p:blipFill rotWithShape="1">
          <a:blip r:embed="rId8">
            <a:alphaModFix/>
          </a:blip>
          <a:srcRect b="0" l="0" r="0" t="0"/>
          <a:stretch/>
        </p:blipFill>
        <p:spPr>
          <a:xfrm>
            <a:off x="300571" y="6470553"/>
            <a:ext cx="5451819" cy="2935595"/>
          </a:xfrm>
          <a:prstGeom prst="rect">
            <a:avLst/>
          </a:prstGeom>
          <a:noFill/>
          <a:ln>
            <a:noFill/>
          </a:ln>
        </p:spPr>
      </p:pic>
      <p:pic>
        <p:nvPicPr>
          <p:cNvPr id="166" name="Google Shape;166;p5"/>
          <p:cNvPicPr preferRelativeResize="0"/>
          <p:nvPr/>
        </p:nvPicPr>
        <p:blipFill rotWithShape="1">
          <a:blip r:embed="rId9">
            <a:alphaModFix/>
          </a:blip>
          <a:srcRect b="0" l="15422" r="15421" t="0"/>
          <a:stretch/>
        </p:blipFill>
        <p:spPr>
          <a:xfrm>
            <a:off x="6456042" y="6470553"/>
            <a:ext cx="5026982" cy="2935595"/>
          </a:xfrm>
          <a:prstGeom prst="rect">
            <a:avLst/>
          </a:prstGeom>
          <a:noFill/>
          <a:ln>
            <a:noFill/>
          </a:ln>
        </p:spPr>
      </p:pic>
      <p:pic>
        <p:nvPicPr>
          <p:cNvPr id="167" name="Google Shape;167;p5"/>
          <p:cNvPicPr preferRelativeResize="0"/>
          <p:nvPr/>
        </p:nvPicPr>
        <p:blipFill rotWithShape="1">
          <a:blip r:embed="rId10">
            <a:alphaModFix/>
          </a:blip>
          <a:srcRect b="0" l="4286" r="4286" t="41826"/>
          <a:stretch/>
        </p:blipFill>
        <p:spPr>
          <a:xfrm>
            <a:off x="12168828" y="6470553"/>
            <a:ext cx="5652221" cy="2935595"/>
          </a:xfrm>
          <a:prstGeom prst="rect">
            <a:avLst/>
          </a:prstGeom>
          <a:noFill/>
          <a:ln>
            <a:noFill/>
          </a:ln>
        </p:spPr>
      </p:pic>
      <p:sp>
        <p:nvSpPr>
          <p:cNvPr id="168" name="Google Shape;168;p5"/>
          <p:cNvSpPr txBox="1"/>
          <p:nvPr/>
        </p:nvSpPr>
        <p:spPr>
          <a:xfrm>
            <a:off x="7144745" y="811623"/>
            <a:ext cx="10048165" cy="1803229"/>
          </a:xfrm>
          <a:prstGeom prst="rect">
            <a:avLst/>
          </a:prstGeom>
          <a:noFill/>
          <a:ln>
            <a:noFill/>
          </a:ln>
        </p:spPr>
        <p:txBody>
          <a:bodyPr anchorCtr="0" anchor="t" bIns="0" lIns="0" spcFirstLastPara="1" rIns="0" wrap="square" tIns="0">
            <a:spAutoFit/>
          </a:bodyPr>
          <a:lstStyle/>
          <a:p>
            <a:pPr indent="0" lvl="0" marL="0" marR="0" rtl="0" algn="l">
              <a:lnSpc>
                <a:spcPct val="120016"/>
              </a:lnSpc>
              <a:spcBef>
                <a:spcPts val="0"/>
              </a:spcBef>
              <a:spcAft>
                <a:spcPts val="0"/>
              </a:spcAft>
              <a:buNone/>
            </a:pPr>
            <a:r>
              <a:rPr b="0" i="0" lang="en-US" sz="5955" u="none" cap="none" strike="noStrike">
                <a:solidFill>
                  <a:srgbClr val="1A6980"/>
                </a:solidFill>
                <a:latin typeface="Fredoka One"/>
                <a:ea typeface="Fredoka One"/>
                <a:cs typeface="Fredoka One"/>
                <a:sym typeface="Fredoka One"/>
              </a:rPr>
              <a:t>Technical Implementation (Methodology)</a:t>
            </a:r>
            <a:endParaRPr/>
          </a:p>
        </p:txBody>
      </p:sp>
      <p:sp>
        <p:nvSpPr>
          <p:cNvPr id="169" name="Google Shape;169;p5"/>
          <p:cNvSpPr txBox="1"/>
          <p:nvPr/>
        </p:nvSpPr>
        <p:spPr>
          <a:xfrm>
            <a:off x="6826485" y="3471862"/>
            <a:ext cx="10588200" cy="3152100"/>
          </a:xfrm>
          <a:prstGeom prst="rect">
            <a:avLst/>
          </a:prstGeom>
          <a:noFill/>
          <a:ln>
            <a:noFill/>
          </a:ln>
        </p:spPr>
        <p:txBody>
          <a:bodyPr anchorCtr="0" anchor="t" bIns="0" lIns="0" spcFirstLastPara="1" rIns="0" wrap="square" tIns="0">
            <a:spAutoFit/>
          </a:bodyPr>
          <a:lstStyle/>
          <a:p>
            <a:pPr indent="-269611" lvl="1" marL="539225" marR="0" rtl="0" algn="just">
              <a:lnSpc>
                <a:spcPct val="120024"/>
              </a:lnSpc>
              <a:spcBef>
                <a:spcPts val="0"/>
              </a:spcBef>
              <a:spcAft>
                <a:spcPts val="0"/>
              </a:spcAft>
              <a:buClr>
                <a:srgbClr val="447DB2"/>
              </a:buClr>
              <a:buSzPts val="2497"/>
              <a:buFont typeface="Arial"/>
              <a:buChar char="•"/>
            </a:pPr>
            <a:r>
              <a:rPr b="0" i="0" lang="en-US" sz="2497" u="none" cap="none" strike="noStrike">
                <a:solidFill>
                  <a:srgbClr val="447DB2"/>
                </a:solidFill>
                <a:latin typeface="Arial"/>
                <a:ea typeface="Arial"/>
                <a:cs typeface="Arial"/>
                <a:sym typeface="Arial"/>
              </a:rPr>
              <a:t>There are three main stages in our process: data preprocessing, modelling, and performance analysis.</a:t>
            </a:r>
            <a:endParaRPr/>
          </a:p>
          <a:p>
            <a:pPr indent="-269611" lvl="1" marL="539225" marR="0" rtl="0" algn="just">
              <a:lnSpc>
                <a:spcPct val="120024"/>
              </a:lnSpc>
              <a:spcBef>
                <a:spcPts val="0"/>
              </a:spcBef>
              <a:spcAft>
                <a:spcPts val="0"/>
              </a:spcAft>
              <a:buClr>
                <a:srgbClr val="447DB2"/>
              </a:buClr>
              <a:buSzPts val="2497"/>
              <a:buFont typeface="Arial"/>
              <a:buChar char="•"/>
            </a:pPr>
            <a:r>
              <a:rPr b="0" i="0" lang="en-US" sz="2497" u="none" cap="none" strike="noStrike">
                <a:solidFill>
                  <a:srgbClr val="447DB2"/>
                </a:solidFill>
                <a:latin typeface="Arial"/>
                <a:ea typeface="Arial"/>
                <a:cs typeface="Arial"/>
                <a:sym typeface="Arial"/>
              </a:rPr>
              <a:t>Data Preprocessing- We load the data and clean it. Then, we start to explore and visualised data with heat-map, bar chart of depression severity, and a line graph of means for attribute.</a:t>
            </a:r>
            <a:endParaRPr/>
          </a:p>
          <a:p>
            <a:pPr indent="0" lvl="0" marL="0" marR="0" rtl="0" algn="just">
              <a:lnSpc>
                <a:spcPct val="120024"/>
              </a:lnSpc>
              <a:spcBef>
                <a:spcPts val="0"/>
              </a:spcBef>
              <a:spcAft>
                <a:spcPts val="0"/>
              </a:spcAft>
              <a:buNone/>
            </a:pPr>
            <a:r>
              <a:t/>
            </a:r>
            <a:endParaRPr b="0" i="0" sz="2497" u="none" cap="none" strike="noStrike">
              <a:solidFill>
                <a:srgbClr val="447DB2"/>
              </a:solidFill>
              <a:latin typeface="Arial"/>
              <a:ea typeface="Arial"/>
              <a:cs typeface="Arial"/>
              <a:sym typeface="Arial"/>
            </a:endParaRPr>
          </a:p>
          <a:p>
            <a:pPr indent="0" lvl="0" marL="0" marR="0" rtl="0" algn="just">
              <a:lnSpc>
                <a:spcPct val="120024"/>
              </a:lnSpc>
              <a:spcBef>
                <a:spcPts val="0"/>
              </a:spcBef>
              <a:spcAft>
                <a:spcPts val="0"/>
              </a:spcAft>
              <a:buNone/>
            </a:pPr>
            <a:r>
              <a:rPr b="0" i="0" lang="en-US" sz="2497" u="none" cap="none" strike="noStrike">
                <a:solidFill>
                  <a:srgbClr val="447DB2"/>
                </a:solidFill>
                <a:latin typeface="Arial"/>
                <a:ea typeface="Arial"/>
                <a:cs typeface="Arial"/>
                <a:sym typeface="Arial"/>
              </a:rPr>
              <a:t>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F6FC"/>
        </a:solidFill>
      </p:bgPr>
    </p:bg>
    <p:spTree>
      <p:nvGrpSpPr>
        <p:cNvPr id="173" name="Shape 173"/>
        <p:cNvGrpSpPr/>
        <p:nvPr/>
      </p:nvGrpSpPr>
      <p:grpSpPr>
        <a:xfrm>
          <a:off x="0" y="0"/>
          <a:ext cx="0" cy="0"/>
          <a:chOff x="0" y="0"/>
          <a:chExt cx="0" cy="0"/>
        </a:xfrm>
      </p:grpSpPr>
      <p:pic>
        <p:nvPicPr>
          <p:cNvPr id="174" name="Google Shape;174;p6"/>
          <p:cNvPicPr preferRelativeResize="0"/>
          <p:nvPr/>
        </p:nvPicPr>
        <p:blipFill rotWithShape="1">
          <a:blip r:embed="rId3">
            <a:alphaModFix/>
          </a:blip>
          <a:srcRect b="0" l="0" r="0" t="0"/>
          <a:stretch/>
        </p:blipFill>
        <p:spPr>
          <a:xfrm flipH="1" rot="-6181951">
            <a:off x="15043816" y="-2362038"/>
            <a:ext cx="4435866" cy="5687007"/>
          </a:xfrm>
          <a:prstGeom prst="rect">
            <a:avLst/>
          </a:prstGeom>
          <a:noFill/>
          <a:ln>
            <a:noFill/>
          </a:ln>
        </p:spPr>
      </p:pic>
      <p:pic>
        <p:nvPicPr>
          <p:cNvPr id="175" name="Google Shape;175;p6"/>
          <p:cNvPicPr preferRelativeResize="0"/>
          <p:nvPr/>
        </p:nvPicPr>
        <p:blipFill rotWithShape="1">
          <a:blip r:embed="rId4">
            <a:alphaModFix/>
          </a:blip>
          <a:srcRect b="0" l="0" r="0" t="0"/>
          <a:stretch/>
        </p:blipFill>
        <p:spPr>
          <a:xfrm flipH="1" rot="1085627">
            <a:off x="12205819" y="1313610"/>
            <a:ext cx="5173281" cy="4914617"/>
          </a:xfrm>
          <a:prstGeom prst="rect">
            <a:avLst/>
          </a:prstGeom>
          <a:noFill/>
          <a:ln>
            <a:noFill/>
          </a:ln>
        </p:spPr>
      </p:pic>
      <p:pic>
        <p:nvPicPr>
          <p:cNvPr id="176" name="Google Shape;176;p6"/>
          <p:cNvPicPr preferRelativeResize="0"/>
          <p:nvPr/>
        </p:nvPicPr>
        <p:blipFill rotWithShape="1">
          <a:blip r:embed="rId5">
            <a:alphaModFix/>
          </a:blip>
          <a:srcRect b="0" l="0" r="0" t="0"/>
          <a:stretch/>
        </p:blipFill>
        <p:spPr>
          <a:xfrm>
            <a:off x="12664913" y="1317708"/>
            <a:ext cx="4075411" cy="3825792"/>
          </a:xfrm>
          <a:prstGeom prst="rect">
            <a:avLst/>
          </a:prstGeom>
          <a:noFill/>
          <a:ln>
            <a:noFill/>
          </a:ln>
        </p:spPr>
      </p:pic>
      <p:pic>
        <p:nvPicPr>
          <p:cNvPr id="177" name="Google Shape;177;p6"/>
          <p:cNvPicPr preferRelativeResize="0"/>
          <p:nvPr/>
        </p:nvPicPr>
        <p:blipFill rotWithShape="1">
          <a:blip r:embed="rId3">
            <a:alphaModFix/>
          </a:blip>
          <a:srcRect b="0" l="0" r="0" t="0"/>
          <a:stretch/>
        </p:blipFill>
        <p:spPr>
          <a:xfrm flipH="1" rot="3470125">
            <a:off x="-1027739" y="-3508818"/>
            <a:ext cx="4435866" cy="5687007"/>
          </a:xfrm>
          <a:prstGeom prst="rect">
            <a:avLst/>
          </a:prstGeom>
          <a:noFill/>
          <a:ln>
            <a:noFill/>
          </a:ln>
        </p:spPr>
      </p:pic>
      <p:pic>
        <p:nvPicPr>
          <p:cNvPr id="178" name="Google Shape;178;p6"/>
          <p:cNvPicPr preferRelativeResize="0"/>
          <p:nvPr/>
        </p:nvPicPr>
        <p:blipFill rotWithShape="1">
          <a:blip r:embed="rId3">
            <a:alphaModFix/>
          </a:blip>
          <a:srcRect b="0" l="0" r="0" t="0"/>
          <a:stretch/>
        </p:blipFill>
        <p:spPr>
          <a:xfrm flipH="1" rot="4244089">
            <a:off x="-589049" y="7926123"/>
            <a:ext cx="4435866" cy="5687007"/>
          </a:xfrm>
          <a:prstGeom prst="rect">
            <a:avLst/>
          </a:prstGeom>
          <a:noFill/>
          <a:ln>
            <a:noFill/>
          </a:ln>
        </p:spPr>
      </p:pic>
      <p:pic>
        <p:nvPicPr>
          <p:cNvPr id="179" name="Google Shape;179;p6"/>
          <p:cNvPicPr preferRelativeResize="0"/>
          <p:nvPr/>
        </p:nvPicPr>
        <p:blipFill rotWithShape="1">
          <a:blip r:embed="rId6">
            <a:alphaModFix/>
          </a:blip>
          <a:srcRect b="0" l="0" r="0" t="0"/>
          <a:stretch/>
        </p:blipFill>
        <p:spPr>
          <a:xfrm>
            <a:off x="286917" y="8624738"/>
            <a:ext cx="1806553" cy="1267872"/>
          </a:xfrm>
          <a:prstGeom prst="rect">
            <a:avLst/>
          </a:prstGeom>
          <a:noFill/>
          <a:ln>
            <a:noFill/>
          </a:ln>
        </p:spPr>
      </p:pic>
      <p:pic>
        <p:nvPicPr>
          <p:cNvPr id="180" name="Google Shape;180;p6"/>
          <p:cNvPicPr preferRelativeResize="0"/>
          <p:nvPr/>
        </p:nvPicPr>
        <p:blipFill rotWithShape="1">
          <a:blip r:embed="rId7">
            <a:alphaModFix/>
          </a:blip>
          <a:srcRect b="0" l="0" r="0" t="0"/>
          <a:stretch/>
        </p:blipFill>
        <p:spPr>
          <a:xfrm>
            <a:off x="11863804" y="359620"/>
            <a:ext cx="1601667" cy="958088"/>
          </a:xfrm>
          <a:prstGeom prst="rect">
            <a:avLst/>
          </a:prstGeom>
          <a:noFill/>
          <a:ln>
            <a:noFill/>
          </a:ln>
        </p:spPr>
      </p:pic>
      <p:pic>
        <p:nvPicPr>
          <p:cNvPr id="181" name="Google Shape;181;p6"/>
          <p:cNvPicPr preferRelativeResize="0"/>
          <p:nvPr/>
        </p:nvPicPr>
        <p:blipFill rotWithShape="1">
          <a:blip r:embed="rId8">
            <a:alphaModFix/>
          </a:blip>
          <a:srcRect b="0" l="826" r="826" t="0"/>
          <a:stretch/>
        </p:blipFill>
        <p:spPr>
          <a:xfrm>
            <a:off x="2469884" y="6482535"/>
            <a:ext cx="5465635" cy="3356893"/>
          </a:xfrm>
          <a:prstGeom prst="rect">
            <a:avLst/>
          </a:prstGeom>
          <a:noFill/>
          <a:ln>
            <a:noFill/>
          </a:ln>
        </p:spPr>
      </p:pic>
      <p:pic>
        <p:nvPicPr>
          <p:cNvPr id="182" name="Google Shape;182;p6"/>
          <p:cNvPicPr preferRelativeResize="0"/>
          <p:nvPr/>
        </p:nvPicPr>
        <p:blipFill rotWithShape="1">
          <a:blip r:embed="rId9">
            <a:alphaModFix/>
          </a:blip>
          <a:srcRect b="0" l="0" r="0" t="0"/>
          <a:stretch/>
        </p:blipFill>
        <p:spPr>
          <a:xfrm>
            <a:off x="8392896" y="6482535"/>
            <a:ext cx="4524276" cy="3383484"/>
          </a:xfrm>
          <a:prstGeom prst="rect">
            <a:avLst/>
          </a:prstGeom>
          <a:noFill/>
          <a:ln>
            <a:noFill/>
          </a:ln>
        </p:spPr>
      </p:pic>
      <p:pic>
        <p:nvPicPr>
          <p:cNvPr id="183" name="Google Shape;183;p6"/>
          <p:cNvPicPr preferRelativeResize="0"/>
          <p:nvPr/>
        </p:nvPicPr>
        <p:blipFill rotWithShape="1">
          <a:blip r:embed="rId10">
            <a:alphaModFix/>
          </a:blip>
          <a:srcRect b="0" l="0" r="0" t="1884"/>
          <a:stretch/>
        </p:blipFill>
        <p:spPr>
          <a:xfrm>
            <a:off x="13298172" y="6504669"/>
            <a:ext cx="4716193" cy="3334759"/>
          </a:xfrm>
          <a:prstGeom prst="rect">
            <a:avLst/>
          </a:prstGeom>
          <a:noFill/>
          <a:ln>
            <a:noFill/>
          </a:ln>
        </p:spPr>
      </p:pic>
      <p:sp>
        <p:nvSpPr>
          <p:cNvPr id="184" name="Google Shape;184;p6"/>
          <p:cNvSpPr txBox="1"/>
          <p:nvPr/>
        </p:nvSpPr>
        <p:spPr>
          <a:xfrm>
            <a:off x="1028700" y="838664"/>
            <a:ext cx="9650963" cy="169545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US" sz="5600" u="none" cap="none" strike="noStrike">
                <a:solidFill>
                  <a:srgbClr val="1A6980"/>
                </a:solidFill>
                <a:latin typeface="Fredoka One"/>
                <a:ea typeface="Fredoka One"/>
                <a:cs typeface="Fredoka One"/>
                <a:sym typeface="Fredoka One"/>
              </a:rPr>
              <a:t>Technical Implementation (Methodology)</a:t>
            </a:r>
            <a:endParaRPr/>
          </a:p>
        </p:txBody>
      </p:sp>
      <p:sp>
        <p:nvSpPr>
          <p:cNvPr id="185" name="Google Shape;185;p6"/>
          <p:cNvSpPr txBox="1"/>
          <p:nvPr/>
        </p:nvSpPr>
        <p:spPr>
          <a:xfrm>
            <a:off x="1190193" y="3571875"/>
            <a:ext cx="10325345" cy="1571625"/>
          </a:xfrm>
          <a:prstGeom prst="rect">
            <a:avLst/>
          </a:prstGeom>
          <a:noFill/>
          <a:ln>
            <a:noFill/>
          </a:ln>
        </p:spPr>
        <p:txBody>
          <a:bodyPr anchorCtr="0" anchor="t" bIns="0" lIns="0" spcFirstLastPara="1" rIns="0" wrap="square" tIns="0">
            <a:spAutoFit/>
          </a:bodyPr>
          <a:lstStyle/>
          <a:p>
            <a:pPr indent="-280668" lvl="1" marL="561339" marR="0" rtl="0" algn="l">
              <a:lnSpc>
                <a:spcPct val="120007"/>
              </a:lnSpc>
              <a:spcBef>
                <a:spcPts val="0"/>
              </a:spcBef>
              <a:spcAft>
                <a:spcPts val="0"/>
              </a:spcAft>
              <a:buClr>
                <a:srgbClr val="447DB2"/>
              </a:buClr>
              <a:buSzPts val="2599"/>
              <a:buFont typeface="Arial"/>
              <a:buChar char="•"/>
            </a:pPr>
            <a:r>
              <a:rPr b="0" i="0" lang="en-US" sz="2599" u="none" cap="none" strike="noStrike">
                <a:solidFill>
                  <a:srgbClr val="447DB2"/>
                </a:solidFill>
                <a:latin typeface="Arial"/>
                <a:ea typeface="Arial"/>
                <a:cs typeface="Arial"/>
                <a:sym typeface="Arial"/>
              </a:rPr>
              <a:t>Modelling (Support-Vector machines, SVMs):  We used a support vector classifier with several different kernels: RBF kernel, linear kernel, and polynomial kernel. Then, we choose the highest accuracy score of the models and save the model.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F6FC"/>
        </a:solidFill>
      </p:bgPr>
    </p:bg>
    <p:spTree>
      <p:nvGrpSpPr>
        <p:cNvPr id="189" name="Shape 189"/>
        <p:cNvGrpSpPr/>
        <p:nvPr/>
      </p:nvGrpSpPr>
      <p:grpSpPr>
        <a:xfrm>
          <a:off x="0" y="0"/>
          <a:ext cx="0" cy="0"/>
          <a:chOff x="0" y="0"/>
          <a:chExt cx="0" cy="0"/>
        </a:xfrm>
      </p:grpSpPr>
      <p:pic>
        <p:nvPicPr>
          <p:cNvPr id="190" name="Google Shape;190;p7"/>
          <p:cNvPicPr preferRelativeResize="0"/>
          <p:nvPr/>
        </p:nvPicPr>
        <p:blipFill rotWithShape="1">
          <a:blip r:embed="rId3">
            <a:alphaModFix/>
          </a:blip>
          <a:srcRect b="0" l="0" r="0" t="0"/>
          <a:stretch/>
        </p:blipFill>
        <p:spPr>
          <a:xfrm flipH="1" rot="1085627">
            <a:off x="1282787" y="1312027"/>
            <a:ext cx="4549913" cy="4322418"/>
          </a:xfrm>
          <a:prstGeom prst="rect">
            <a:avLst/>
          </a:prstGeom>
          <a:noFill/>
          <a:ln>
            <a:noFill/>
          </a:ln>
        </p:spPr>
      </p:pic>
      <p:pic>
        <p:nvPicPr>
          <p:cNvPr id="191" name="Google Shape;191;p7"/>
          <p:cNvPicPr preferRelativeResize="0"/>
          <p:nvPr/>
        </p:nvPicPr>
        <p:blipFill rotWithShape="1">
          <a:blip r:embed="rId4">
            <a:alphaModFix/>
          </a:blip>
          <a:srcRect b="0" l="0" r="0" t="0"/>
          <a:stretch/>
        </p:blipFill>
        <p:spPr>
          <a:xfrm>
            <a:off x="1862983" y="450038"/>
            <a:ext cx="4024670" cy="4197830"/>
          </a:xfrm>
          <a:prstGeom prst="rect">
            <a:avLst/>
          </a:prstGeom>
          <a:noFill/>
          <a:ln>
            <a:noFill/>
          </a:ln>
        </p:spPr>
      </p:pic>
      <p:pic>
        <p:nvPicPr>
          <p:cNvPr id="192" name="Google Shape;192;p7"/>
          <p:cNvPicPr preferRelativeResize="0"/>
          <p:nvPr/>
        </p:nvPicPr>
        <p:blipFill rotWithShape="1">
          <a:blip r:embed="rId5">
            <a:alphaModFix/>
          </a:blip>
          <a:srcRect b="0" l="0" r="0" t="0"/>
          <a:stretch/>
        </p:blipFill>
        <p:spPr>
          <a:xfrm flipH="1" rot="-6181951">
            <a:off x="14223081" y="-3012422"/>
            <a:ext cx="4435866" cy="5687007"/>
          </a:xfrm>
          <a:prstGeom prst="rect">
            <a:avLst/>
          </a:prstGeom>
          <a:noFill/>
          <a:ln>
            <a:noFill/>
          </a:ln>
        </p:spPr>
      </p:pic>
      <p:pic>
        <p:nvPicPr>
          <p:cNvPr id="193" name="Google Shape;193;p7"/>
          <p:cNvPicPr preferRelativeResize="0"/>
          <p:nvPr/>
        </p:nvPicPr>
        <p:blipFill rotWithShape="1">
          <a:blip r:embed="rId5">
            <a:alphaModFix/>
          </a:blip>
          <a:srcRect b="0" l="0" r="0" t="0"/>
          <a:stretch/>
        </p:blipFill>
        <p:spPr>
          <a:xfrm flipH="1" rot="3470125">
            <a:off x="-979291" y="-3492669"/>
            <a:ext cx="4435866" cy="5687007"/>
          </a:xfrm>
          <a:prstGeom prst="rect">
            <a:avLst/>
          </a:prstGeom>
          <a:noFill/>
          <a:ln>
            <a:noFill/>
          </a:ln>
        </p:spPr>
      </p:pic>
      <p:pic>
        <p:nvPicPr>
          <p:cNvPr id="194" name="Google Shape;194;p7"/>
          <p:cNvPicPr preferRelativeResize="0"/>
          <p:nvPr/>
        </p:nvPicPr>
        <p:blipFill rotWithShape="1">
          <a:blip r:embed="rId5">
            <a:alphaModFix/>
          </a:blip>
          <a:srcRect b="0" l="0" r="0" t="0"/>
          <a:stretch/>
        </p:blipFill>
        <p:spPr>
          <a:xfrm flipH="1" rot="4244089">
            <a:off x="13890579" y="7443496"/>
            <a:ext cx="4435866" cy="5687007"/>
          </a:xfrm>
          <a:prstGeom prst="rect">
            <a:avLst/>
          </a:prstGeom>
          <a:noFill/>
          <a:ln>
            <a:noFill/>
          </a:ln>
        </p:spPr>
      </p:pic>
      <p:pic>
        <p:nvPicPr>
          <p:cNvPr id="195" name="Google Shape;195;p7"/>
          <p:cNvPicPr preferRelativeResize="0"/>
          <p:nvPr/>
        </p:nvPicPr>
        <p:blipFill rotWithShape="1">
          <a:blip r:embed="rId6">
            <a:alphaModFix/>
          </a:blip>
          <a:srcRect b="0" l="0" r="0" t="0"/>
          <a:stretch/>
        </p:blipFill>
        <p:spPr>
          <a:xfrm>
            <a:off x="227866" y="275623"/>
            <a:ext cx="1601667" cy="958088"/>
          </a:xfrm>
          <a:prstGeom prst="rect">
            <a:avLst/>
          </a:prstGeom>
          <a:noFill/>
          <a:ln>
            <a:noFill/>
          </a:ln>
        </p:spPr>
      </p:pic>
      <p:pic>
        <p:nvPicPr>
          <p:cNvPr id="196" name="Google Shape;196;p7"/>
          <p:cNvPicPr preferRelativeResize="0"/>
          <p:nvPr/>
        </p:nvPicPr>
        <p:blipFill rotWithShape="1">
          <a:blip r:embed="rId7">
            <a:alphaModFix/>
          </a:blip>
          <a:srcRect b="0" l="0" r="0" t="3494"/>
          <a:stretch/>
        </p:blipFill>
        <p:spPr>
          <a:xfrm>
            <a:off x="527562" y="6234113"/>
            <a:ext cx="6060364" cy="3424168"/>
          </a:xfrm>
          <a:prstGeom prst="rect">
            <a:avLst/>
          </a:prstGeom>
          <a:noFill/>
          <a:ln>
            <a:noFill/>
          </a:ln>
        </p:spPr>
      </p:pic>
      <p:pic>
        <p:nvPicPr>
          <p:cNvPr id="197" name="Google Shape;197;p7"/>
          <p:cNvPicPr preferRelativeResize="0"/>
          <p:nvPr/>
        </p:nvPicPr>
        <p:blipFill rotWithShape="1">
          <a:blip r:embed="rId8">
            <a:alphaModFix/>
          </a:blip>
          <a:srcRect b="26" l="0" r="0" t="0"/>
          <a:stretch/>
        </p:blipFill>
        <p:spPr>
          <a:xfrm>
            <a:off x="6780135" y="6402598"/>
            <a:ext cx="6104527" cy="3487361"/>
          </a:xfrm>
          <a:prstGeom prst="rect">
            <a:avLst/>
          </a:prstGeom>
          <a:noFill/>
          <a:ln>
            <a:noFill/>
          </a:ln>
        </p:spPr>
      </p:pic>
      <p:pic>
        <p:nvPicPr>
          <p:cNvPr id="198" name="Google Shape;198;p7"/>
          <p:cNvPicPr preferRelativeResize="0"/>
          <p:nvPr/>
        </p:nvPicPr>
        <p:blipFill rotWithShape="1">
          <a:blip r:embed="rId9">
            <a:alphaModFix/>
          </a:blip>
          <a:srcRect b="0" l="0" r="0" t="0"/>
          <a:stretch/>
        </p:blipFill>
        <p:spPr>
          <a:xfrm>
            <a:off x="13170600" y="6059698"/>
            <a:ext cx="4790608" cy="3818156"/>
          </a:xfrm>
          <a:prstGeom prst="rect">
            <a:avLst/>
          </a:prstGeom>
          <a:noFill/>
          <a:ln>
            <a:noFill/>
          </a:ln>
        </p:spPr>
      </p:pic>
      <p:sp>
        <p:nvSpPr>
          <p:cNvPr id="199" name="Google Shape;199;p7"/>
          <p:cNvSpPr txBox="1"/>
          <p:nvPr/>
        </p:nvSpPr>
        <p:spPr>
          <a:xfrm>
            <a:off x="6566719" y="674045"/>
            <a:ext cx="9541792" cy="169545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US" sz="5600" u="none" cap="none" strike="noStrike">
                <a:solidFill>
                  <a:srgbClr val="24425B"/>
                </a:solidFill>
                <a:latin typeface="Fredoka One"/>
                <a:ea typeface="Fredoka One"/>
                <a:cs typeface="Fredoka One"/>
                <a:sym typeface="Fredoka One"/>
              </a:rPr>
              <a:t>Technical Implementation (Methodology)</a:t>
            </a:r>
            <a:endParaRPr/>
          </a:p>
        </p:txBody>
      </p:sp>
      <p:sp>
        <p:nvSpPr>
          <p:cNvPr id="200" name="Google Shape;200;p7"/>
          <p:cNvSpPr txBox="1"/>
          <p:nvPr/>
        </p:nvSpPr>
        <p:spPr>
          <a:xfrm>
            <a:off x="6780135" y="2780213"/>
            <a:ext cx="10763326" cy="1945985"/>
          </a:xfrm>
          <a:prstGeom prst="rect">
            <a:avLst/>
          </a:prstGeom>
          <a:noFill/>
          <a:ln>
            <a:noFill/>
          </a:ln>
        </p:spPr>
        <p:txBody>
          <a:bodyPr anchorCtr="0" anchor="t" bIns="0" lIns="0" spcFirstLastPara="1" rIns="0" wrap="square" tIns="0">
            <a:spAutoFit/>
          </a:bodyPr>
          <a:lstStyle/>
          <a:p>
            <a:pPr indent="0" lvl="0" marL="0" marR="0" rtl="0" algn="l">
              <a:lnSpc>
                <a:spcPct val="125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a:p>
            <a:pPr indent="-287534" lvl="1" marL="575069" marR="0" rtl="0" algn="just">
              <a:lnSpc>
                <a:spcPct val="100000"/>
              </a:lnSpc>
              <a:spcBef>
                <a:spcPts val="0"/>
              </a:spcBef>
              <a:spcAft>
                <a:spcPts val="0"/>
              </a:spcAft>
              <a:buClr>
                <a:srgbClr val="447DB2"/>
              </a:buClr>
              <a:buSzPts val="2663"/>
              <a:buFont typeface="Arial"/>
              <a:buChar char="•"/>
            </a:pPr>
            <a:r>
              <a:rPr b="0" i="0" lang="en-US" sz="2663" u="none" cap="none" strike="noStrike">
                <a:solidFill>
                  <a:srgbClr val="447DB2"/>
                </a:solidFill>
                <a:latin typeface="Arial"/>
                <a:ea typeface="Arial"/>
                <a:cs typeface="Arial"/>
                <a:sym typeface="Arial"/>
              </a:rPr>
              <a:t>Performance Analysis: We compared and selected the model with highest accuracy score. Then, we use area under ROC curve, confusion matrix and classification report to evaluate the performance of our model. </a:t>
            </a:r>
            <a:endParaRPr/>
          </a:p>
          <a:p>
            <a:pPr indent="0" lvl="0" marL="0" marR="0" rtl="0" algn="r">
              <a:lnSpc>
                <a:spcPct val="92489"/>
              </a:lnSpc>
              <a:spcBef>
                <a:spcPts val="0"/>
              </a:spcBef>
              <a:spcAft>
                <a:spcPts val="0"/>
              </a:spcAft>
              <a:buNone/>
            </a:pPr>
            <a:r>
              <a:t/>
            </a:r>
            <a:endParaRPr b="0" i="0" sz="2663" u="none" cap="none" strike="noStrike">
              <a:solidFill>
                <a:srgbClr val="447DB2"/>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F6FC"/>
        </a:solidFill>
      </p:bgPr>
    </p:bg>
    <p:spTree>
      <p:nvGrpSpPr>
        <p:cNvPr id="204" name="Shape 204"/>
        <p:cNvGrpSpPr/>
        <p:nvPr/>
      </p:nvGrpSpPr>
      <p:grpSpPr>
        <a:xfrm>
          <a:off x="0" y="0"/>
          <a:ext cx="0" cy="0"/>
          <a:chOff x="0" y="0"/>
          <a:chExt cx="0" cy="0"/>
        </a:xfrm>
      </p:grpSpPr>
      <p:pic>
        <p:nvPicPr>
          <p:cNvPr id="205" name="Google Shape;205;p8"/>
          <p:cNvPicPr preferRelativeResize="0"/>
          <p:nvPr/>
        </p:nvPicPr>
        <p:blipFill rotWithShape="1">
          <a:blip r:embed="rId3">
            <a:alphaModFix/>
          </a:blip>
          <a:srcRect b="0" l="0" r="0" t="0"/>
          <a:stretch/>
        </p:blipFill>
        <p:spPr>
          <a:xfrm rot="495740">
            <a:off x="-824217" y="-3423512"/>
            <a:ext cx="5352647" cy="6996924"/>
          </a:xfrm>
          <a:prstGeom prst="rect">
            <a:avLst/>
          </a:prstGeom>
          <a:noFill/>
          <a:ln>
            <a:noFill/>
          </a:ln>
        </p:spPr>
      </p:pic>
      <p:sp>
        <p:nvSpPr>
          <p:cNvPr id="206" name="Google Shape;206;p8"/>
          <p:cNvSpPr txBox="1"/>
          <p:nvPr/>
        </p:nvSpPr>
        <p:spPr>
          <a:xfrm>
            <a:off x="2205568" y="604838"/>
            <a:ext cx="13876864" cy="847725"/>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0" i="0" lang="en-US" sz="5600" u="none" cap="none" strike="noStrike">
                <a:solidFill>
                  <a:srgbClr val="1A6980"/>
                </a:solidFill>
                <a:latin typeface="Fredoka One"/>
                <a:ea typeface="Fredoka One"/>
                <a:cs typeface="Fredoka One"/>
                <a:sym typeface="Fredoka One"/>
              </a:rPr>
              <a:t>Elaboration on Data &amp; Features Used</a:t>
            </a:r>
            <a:endParaRPr/>
          </a:p>
        </p:txBody>
      </p:sp>
      <p:pic>
        <p:nvPicPr>
          <p:cNvPr id="207" name="Google Shape;207;p8"/>
          <p:cNvPicPr preferRelativeResize="0"/>
          <p:nvPr/>
        </p:nvPicPr>
        <p:blipFill rotWithShape="1">
          <a:blip r:embed="rId4">
            <a:alphaModFix/>
          </a:blip>
          <a:srcRect b="0" l="0" r="0" t="0"/>
          <a:stretch/>
        </p:blipFill>
        <p:spPr>
          <a:xfrm flipH="1" rot="-5612740">
            <a:off x="15686011" y="-2494224"/>
            <a:ext cx="4435866" cy="5687007"/>
          </a:xfrm>
          <a:prstGeom prst="rect">
            <a:avLst/>
          </a:prstGeom>
          <a:noFill/>
          <a:ln>
            <a:noFill/>
          </a:ln>
        </p:spPr>
      </p:pic>
      <p:pic>
        <p:nvPicPr>
          <p:cNvPr id="208" name="Google Shape;208;p8"/>
          <p:cNvPicPr preferRelativeResize="0"/>
          <p:nvPr/>
        </p:nvPicPr>
        <p:blipFill rotWithShape="1">
          <a:blip r:embed="rId5">
            <a:alphaModFix/>
          </a:blip>
          <a:srcRect b="0" l="0" r="0" t="0"/>
          <a:stretch/>
        </p:blipFill>
        <p:spPr>
          <a:xfrm>
            <a:off x="15955854" y="830950"/>
            <a:ext cx="2085940" cy="1463951"/>
          </a:xfrm>
          <a:prstGeom prst="rect">
            <a:avLst/>
          </a:prstGeom>
          <a:noFill/>
          <a:ln>
            <a:noFill/>
          </a:ln>
        </p:spPr>
      </p:pic>
      <p:pic>
        <p:nvPicPr>
          <p:cNvPr id="209" name="Google Shape;209;p8"/>
          <p:cNvPicPr preferRelativeResize="0"/>
          <p:nvPr/>
        </p:nvPicPr>
        <p:blipFill rotWithShape="1">
          <a:blip r:embed="rId6">
            <a:alphaModFix/>
          </a:blip>
          <a:srcRect b="0" l="0" r="0" t="0"/>
          <a:stretch/>
        </p:blipFill>
        <p:spPr>
          <a:xfrm>
            <a:off x="400259" y="510218"/>
            <a:ext cx="1892338" cy="1131962"/>
          </a:xfrm>
          <a:prstGeom prst="rect">
            <a:avLst/>
          </a:prstGeom>
          <a:noFill/>
          <a:ln>
            <a:noFill/>
          </a:ln>
        </p:spPr>
      </p:pic>
      <p:pic>
        <p:nvPicPr>
          <p:cNvPr id="210" name="Google Shape;210;p8"/>
          <p:cNvPicPr preferRelativeResize="0"/>
          <p:nvPr/>
        </p:nvPicPr>
        <p:blipFill rotWithShape="1">
          <a:blip r:embed="rId7">
            <a:alphaModFix/>
          </a:blip>
          <a:srcRect b="0" l="1138" r="67452" t="0"/>
          <a:stretch/>
        </p:blipFill>
        <p:spPr>
          <a:xfrm>
            <a:off x="2050618" y="6408516"/>
            <a:ext cx="663661" cy="2113045"/>
          </a:xfrm>
          <a:prstGeom prst="rect">
            <a:avLst/>
          </a:prstGeom>
          <a:noFill/>
          <a:ln>
            <a:noFill/>
          </a:ln>
        </p:spPr>
      </p:pic>
      <p:sp>
        <p:nvSpPr>
          <p:cNvPr id="211" name="Google Shape;211;p8"/>
          <p:cNvSpPr txBox="1"/>
          <p:nvPr/>
        </p:nvSpPr>
        <p:spPr>
          <a:xfrm>
            <a:off x="12938611" y="6456704"/>
            <a:ext cx="6277966" cy="599925"/>
          </a:xfrm>
          <a:prstGeom prst="rect">
            <a:avLst/>
          </a:prstGeom>
          <a:noFill/>
          <a:ln>
            <a:noFill/>
          </a:ln>
        </p:spPr>
        <p:txBody>
          <a:bodyPr anchorCtr="0" anchor="t" bIns="0" lIns="0" spcFirstLastPara="1" rIns="0" wrap="square" tIns="0">
            <a:spAutoFit/>
          </a:bodyPr>
          <a:lstStyle/>
          <a:p>
            <a:pPr indent="0" lvl="0" marL="0" marR="0" rtl="0" algn="l">
              <a:lnSpc>
                <a:spcPct val="119979"/>
              </a:lnSpc>
              <a:spcBef>
                <a:spcPts val="0"/>
              </a:spcBef>
              <a:spcAft>
                <a:spcPts val="0"/>
              </a:spcAft>
              <a:buNone/>
            </a:pPr>
            <a:r>
              <a:rPr b="0" i="0" lang="en-US" sz="1957" u="none" cap="none" strike="noStrike">
                <a:solidFill>
                  <a:srgbClr val="447DB2"/>
                </a:solidFill>
                <a:latin typeface="Arial"/>
                <a:ea typeface="Arial"/>
                <a:cs typeface="Arial"/>
                <a:sym typeface="Arial"/>
              </a:rPr>
              <a:t>Train model  more efficiently and effectively by</a:t>
            </a:r>
            <a:endParaRPr/>
          </a:p>
          <a:p>
            <a:pPr indent="0" lvl="0" marL="0" marR="0" rtl="0" algn="l">
              <a:lnSpc>
                <a:spcPct val="119979"/>
              </a:lnSpc>
              <a:spcBef>
                <a:spcPts val="0"/>
              </a:spcBef>
              <a:spcAft>
                <a:spcPts val="0"/>
              </a:spcAft>
              <a:buNone/>
            </a:pPr>
            <a:r>
              <a:rPr b="0" i="0" lang="en-US" sz="1957" u="none" cap="none" strike="noStrike">
                <a:solidFill>
                  <a:srgbClr val="447DB2"/>
                </a:solidFill>
                <a:latin typeface="Arial"/>
                <a:ea typeface="Arial"/>
                <a:cs typeface="Arial"/>
                <a:sym typeface="Arial"/>
              </a:rPr>
              <a:t>selecting feature which have more impact</a:t>
            </a:r>
            <a:endParaRPr/>
          </a:p>
        </p:txBody>
      </p:sp>
      <p:pic>
        <p:nvPicPr>
          <p:cNvPr id="212" name="Google Shape;212;p8"/>
          <p:cNvPicPr preferRelativeResize="0"/>
          <p:nvPr/>
        </p:nvPicPr>
        <p:blipFill rotWithShape="1">
          <a:blip r:embed="rId8">
            <a:alphaModFix/>
          </a:blip>
          <a:srcRect b="0" l="1138" r="67452" t="31895"/>
          <a:stretch/>
        </p:blipFill>
        <p:spPr>
          <a:xfrm>
            <a:off x="2050618" y="8222617"/>
            <a:ext cx="663661" cy="1439078"/>
          </a:xfrm>
          <a:prstGeom prst="rect">
            <a:avLst/>
          </a:prstGeom>
          <a:noFill/>
          <a:ln>
            <a:noFill/>
          </a:ln>
        </p:spPr>
      </p:pic>
      <p:pic>
        <p:nvPicPr>
          <p:cNvPr id="213" name="Google Shape;213;p8"/>
          <p:cNvPicPr preferRelativeResize="0"/>
          <p:nvPr/>
        </p:nvPicPr>
        <p:blipFill rotWithShape="1">
          <a:blip r:embed="rId8">
            <a:alphaModFix/>
          </a:blip>
          <a:srcRect b="0" l="1138" r="67452" t="0"/>
          <a:stretch/>
        </p:blipFill>
        <p:spPr>
          <a:xfrm>
            <a:off x="11354489" y="3041200"/>
            <a:ext cx="663661" cy="2113045"/>
          </a:xfrm>
          <a:prstGeom prst="rect">
            <a:avLst/>
          </a:prstGeom>
          <a:noFill/>
          <a:ln>
            <a:noFill/>
          </a:ln>
        </p:spPr>
      </p:pic>
      <p:pic>
        <p:nvPicPr>
          <p:cNvPr id="214" name="Google Shape;214;p8"/>
          <p:cNvPicPr preferRelativeResize="0"/>
          <p:nvPr/>
        </p:nvPicPr>
        <p:blipFill rotWithShape="1">
          <a:blip r:embed="rId8">
            <a:alphaModFix/>
          </a:blip>
          <a:srcRect b="0" l="1138" r="67452" t="58712"/>
          <a:stretch/>
        </p:blipFill>
        <p:spPr>
          <a:xfrm>
            <a:off x="11362153" y="4906839"/>
            <a:ext cx="663661" cy="872401"/>
          </a:xfrm>
          <a:prstGeom prst="rect">
            <a:avLst/>
          </a:prstGeom>
          <a:noFill/>
          <a:ln>
            <a:noFill/>
          </a:ln>
        </p:spPr>
      </p:pic>
      <p:sp>
        <p:nvSpPr>
          <p:cNvPr id="215" name="Google Shape;215;p8"/>
          <p:cNvSpPr/>
          <p:nvPr/>
        </p:nvSpPr>
        <p:spPr>
          <a:xfrm rot="10800000">
            <a:off x="9118884" y="2687469"/>
            <a:ext cx="2141050" cy="3091772"/>
          </a:xfrm>
          <a:custGeom>
            <a:rect b="b" l="l" r="r" t="t"/>
            <a:pathLst>
              <a:path extrusionOk="0" h="3398285" w="2353310">
                <a:moveTo>
                  <a:pt x="784860" y="3330975"/>
                </a:moveTo>
                <a:cubicBezTo>
                  <a:pt x="905510" y="3371615"/>
                  <a:pt x="1042670" y="3398285"/>
                  <a:pt x="1177290" y="3398285"/>
                </a:cubicBezTo>
                <a:cubicBezTo>
                  <a:pt x="1311910" y="3398285"/>
                  <a:pt x="1441450" y="3375425"/>
                  <a:pt x="1560830" y="3334785"/>
                </a:cubicBezTo>
                <a:cubicBezTo>
                  <a:pt x="1563370" y="3333515"/>
                  <a:pt x="1565910" y="3333515"/>
                  <a:pt x="1568450" y="3332245"/>
                </a:cubicBezTo>
                <a:cubicBezTo>
                  <a:pt x="2016760" y="3169685"/>
                  <a:pt x="2346960" y="2740425"/>
                  <a:pt x="2353310" y="2237146"/>
                </a:cubicBezTo>
                <a:lnTo>
                  <a:pt x="2353310" y="0"/>
                </a:lnTo>
                <a:lnTo>
                  <a:pt x="0" y="0"/>
                </a:lnTo>
                <a:lnTo>
                  <a:pt x="0" y="2235469"/>
                </a:lnTo>
                <a:cubicBezTo>
                  <a:pt x="6350" y="2742965"/>
                  <a:pt x="331470" y="3172225"/>
                  <a:pt x="784860" y="3330975"/>
                </a:cubicBezTo>
                <a:close/>
              </a:path>
            </a:pathLst>
          </a:custGeom>
          <a:solidFill>
            <a:srgbClr val="7A9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8"/>
          <p:cNvSpPr/>
          <p:nvPr/>
        </p:nvSpPr>
        <p:spPr>
          <a:xfrm>
            <a:off x="9276821" y="2783608"/>
            <a:ext cx="1824021" cy="1832197"/>
          </a:xfrm>
          <a:custGeom>
            <a:rect b="b" l="l" r="r" t="t"/>
            <a:pathLst>
              <a:path extrusionOk="0"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8"/>
          <p:cNvSpPr/>
          <p:nvPr/>
        </p:nvSpPr>
        <p:spPr>
          <a:xfrm rot="5400000">
            <a:off x="6523440" y="3183796"/>
            <a:ext cx="2141050" cy="3047528"/>
          </a:xfrm>
          <a:custGeom>
            <a:rect b="b" l="l" r="r" t="t"/>
            <a:pathLst>
              <a:path extrusionOk="0" h="3349655" w="2353310">
                <a:moveTo>
                  <a:pt x="784860" y="3282345"/>
                </a:moveTo>
                <a:cubicBezTo>
                  <a:pt x="905510" y="3322985"/>
                  <a:pt x="1042670" y="3349655"/>
                  <a:pt x="1177290" y="3349655"/>
                </a:cubicBezTo>
                <a:cubicBezTo>
                  <a:pt x="1311910" y="3349655"/>
                  <a:pt x="1441450" y="3326795"/>
                  <a:pt x="1560830" y="3286155"/>
                </a:cubicBezTo>
                <a:cubicBezTo>
                  <a:pt x="1563370" y="3284885"/>
                  <a:pt x="1565910" y="3284885"/>
                  <a:pt x="1568450" y="3283615"/>
                </a:cubicBezTo>
                <a:cubicBezTo>
                  <a:pt x="2016760" y="3121055"/>
                  <a:pt x="2346960" y="2691795"/>
                  <a:pt x="2353310" y="2188666"/>
                </a:cubicBezTo>
                <a:lnTo>
                  <a:pt x="2353310" y="0"/>
                </a:lnTo>
                <a:lnTo>
                  <a:pt x="0" y="0"/>
                </a:lnTo>
                <a:lnTo>
                  <a:pt x="0" y="2187026"/>
                </a:lnTo>
                <a:cubicBezTo>
                  <a:pt x="6350" y="2694335"/>
                  <a:pt x="331470" y="3123595"/>
                  <a:pt x="784860" y="3282345"/>
                </a:cubicBezTo>
                <a:close/>
              </a:path>
            </a:pathLst>
          </a:custGeom>
          <a:solidFill>
            <a:srgbClr val="447D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8"/>
          <p:cNvSpPr/>
          <p:nvPr/>
        </p:nvSpPr>
        <p:spPr>
          <a:xfrm rot="-5400000">
            <a:off x="9549137" y="5252784"/>
            <a:ext cx="2141050" cy="3196275"/>
          </a:xfrm>
          <a:custGeom>
            <a:rect b="b" l="l" r="r" t="t"/>
            <a:pathLst>
              <a:path extrusionOk="0" h="3513148" w="2353310">
                <a:moveTo>
                  <a:pt x="784860" y="3445838"/>
                </a:moveTo>
                <a:cubicBezTo>
                  <a:pt x="905510" y="3486478"/>
                  <a:pt x="1042670" y="3513148"/>
                  <a:pt x="1177290" y="3513148"/>
                </a:cubicBezTo>
                <a:cubicBezTo>
                  <a:pt x="1311910" y="3513148"/>
                  <a:pt x="1441450" y="3490288"/>
                  <a:pt x="1560830" y="3449648"/>
                </a:cubicBezTo>
                <a:cubicBezTo>
                  <a:pt x="1563370" y="3448378"/>
                  <a:pt x="1565910" y="3448378"/>
                  <a:pt x="1568450" y="3447108"/>
                </a:cubicBezTo>
                <a:cubicBezTo>
                  <a:pt x="2016760" y="3284548"/>
                  <a:pt x="2346960" y="2855288"/>
                  <a:pt x="2353310" y="2351656"/>
                </a:cubicBezTo>
                <a:lnTo>
                  <a:pt x="2353310" y="0"/>
                </a:lnTo>
                <a:lnTo>
                  <a:pt x="0" y="0"/>
                </a:lnTo>
                <a:lnTo>
                  <a:pt x="0" y="2349890"/>
                </a:lnTo>
                <a:cubicBezTo>
                  <a:pt x="6350" y="2857828"/>
                  <a:pt x="331470" y="3287088"/>
                  <a:pt x="784860" y="3445838"/>
                </a:cubicBezTo>
                <a:close/>
              </a:path>
            </a:pathLst>
          </a:custGeom>
          <a:solidFill>
            <a:srgbClr val="447D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8"/>
          <p:cNvSpPr/>
          <p:nvPr/>
        </p:nvSpPr>
        <p:spPr>
          <a:xfrm>
            <a:off x="6975523" y="5743517"/>
            <a:ext cx="2141050" cy="3128675"/>
          </a:xfrm>
          <a:custGeom>
            <a:rect b="b" l="l" r="r" t="t"/>
            <a:pathLst>
              <a:path extrusionOk="0" h="3438846" w="2353310">
                <a:moveTo>
                  <a:pt x="784860" y="3371536"/>
                </a:moveTo>
                <a:cubicBezTo>
                  <a:pt x="905510" y="3412177"/>
                  <a:pt x="1042670" y="3438846"/>
                  <a:pt x="1177290" y="3438846"/>
                </a:cubicBezTo>
                <a:cubicBezTo>
                  <a:pt x="1311910" y="3438846"/>
                  <a:pt x="1441450" y="3415986"/>
                  <a:pt x="1560830" y="3375346"/>
                </a:cubicBezTo>
                <a:cubicBezTo>
                  <a:pt x="1563370" y="3374077"/>
                  <a:pt x="1565910" y="3374077"/>
                  <a:pt x="1568450" y="3372807"/>
                </a:cubicBezTo>
                <a:cubicBezTo>
                  <a:pt x="2016760" y="3210246"/>
                  <a:pt x="2346960" y="2780986"/>
                  <a:pt x="2353310" y="2277583"/>
                </a:cubicBezTo>
                <a:lnTo>
                  <a:pt x="2353310" y="0"/>
                </a:lnTo>
                <a:lnTo>
                  <a:pt x="0" y="0"/>
                </a:lnTo>
                <a:lnTo>
                  <a:pt x="0" y="2275874"/>
                </a:lnTo>
                <a:cubicBezTo>
                  <a:pt x="6350" y="2783526"/>
                  <a:pt x="331470" y="3212786"/>
                  <a:pt x="784860" y="3371536"/>
                </a:cubicBezTo>
                <a:close/>
              </a:path>
            </a:pathLst>
          </a:custGeom>
          <a:solidFill>
            <a:srgbClr val="7A9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8"/>
          <p:cNvSpPr/>
          <p:nvPr/>
        </p:nvSpPr>
        <p:spPr>
          <a:xfrm>
            <a:off x="7154313" y="6935536"/>
            <a:ext cx="1802585" cy="1810665"/>
          </a:xfrm>
          <a:custGeom>
            <a:rect b="b" l="l" r="r" t="t"/>
            <a:pathLst>
              <a:path extrusionOk="0"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21" name="Google Shape;221;p8"/>
          <p:cNvPicPr preferRelativeResize="0"/>
          <p:nvPr/>
        </p:nvPicPr>
        <p:blipFill rotWithShape="1">
          <a:blip r:embed="rId9">
            <a:alphaModFix/>
          </a:blip>
          <a:srcRect b="0" l="0" r="0" t="0"/>
          <a:stretch/>
        </p:blipFill>
        <p:spPr>
          <a:xfrm>
            <a:off x="7329490" y="7123732"/>
            <a:ext cx="1434272" cy="1434272"/>
          </a:xfrm>
          <a:prstGeom prst="rect">
            <a:avLst/>
          </a:prstGeom>
          <a:noFill/>
          <a:ln>
            <a:noFill/>
          </a:ln>
        </p:spPr>
      </p:pic>
      <p:sp>
        <p:nvSpPr>
          <p:cNvPr id="222" name="Google Shape;222;p8"/>
          <p:cNvSpPr/>
          <p:nvPr/>
        </p:nvSpPr>
        <p:spPr>
          <a:xfrm>
            <a:off x="10192978" y="5920932"/>
            <a:ext cx="1850309" cy="1858602"/>
          </a:xfrm>
          <a:custGeom>
            <a:rect b="b" l="l" r="r" t="t"/>
            <a:pathLst>
              <a:path extrusionOk="0"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8"/>
          <p:cNvSpPr txBox="1"/>
          <p:nvPr/>
        </p:nvSpPr>
        <p:spPr>
          <a:xfrm>
            <a:off x="12018150" y="3351603"/>
            <a:ext cx="6277966" cy="304725"/>
          </a:xfrm>
          <a:prstGeom prst="rect">
            <a:avLst/>
          </a:prstGeom>
          <a:noFill/>
          <a:ln>
            <a:noFill/>
          </a:ln>
        </p:spPr>
        <p:txBody>
          <a:bodyPr anchorCtr="0" anchor="t" bIns="0" lIns="0" spcFirstLastPara="1" rIns="0" wrap="square" tIns="0">
            <a:spAutoFit/>
          </a:bodyPr>
          <a:lstStyle/>
          <a:p>
            <a:pPr indent="0" lvl="0" marL="0" marR="0" rtl="0" algn="l">
              <a:lnSpc>
                <a:spcPct val="119979"/>
              </a:lnSpc>
              <a:spcBef>
                <a:spcPts val="0"/>
              </a:spcBef>
              <a:spcAft>
                <a:spcPts val="0"/>
              </a:spcAft>
              <a:buNone/>
            </a:pPr>
            <a:r>
              <a:rPr b="0" i="0" lang="en-US" sz="1957" u="none" cap="none" strike="noStrike">
                <a:solidFill>
                  <a:srgbClr val="447DB2"/>
                </a:solidFill>
                <a:latin typeface="Arial"/>
                <a:ea typeface="Arial"/>
                <a:cs typeface="Arial"/>
                <a:sym typeface="Arial"/>
              </a:rPr>
              <a:t>Rank Features by importance</a:t>
            </a:r>
            <a:endParaRPr/>
          </a:p>
        </p:txBody>
      </p:sp>
      <p:sp>
        <p:nvSpPr>
          <p:cNvPr id="224" name="Google Shape;224;p8"/>
          <p:cNvSpPr txBox="1"/>
          <p:nvPr/>
        </p:nvSpPr>
        <p:spPr>
          <a:xfrm>
            <a:off x="11995327" y="3975743"/>
            <a:ext cx="6277966" cy="304725"/>
          </a:xfrm>
          <a:prstGeom prst="rect">
            <a:avLst/>
          </a:prstGeom>
          <a:noFill/>
          <a:ln>
            <a:noFill/>
          </a:ln>
        </p:spPr>
        <p:txBody>
          <a:bodyPr anchorCtr="0" anchor="t" bIns="0" lIns="0" spcFirstLastPara="1" rIns="0" wrap="square" tIns="0">
            <a:spAutoFit/>
          </a:bodyPr>
          <a:lstStyle/>
          <a:p>
            <a:pPr indent="0" lvl="0" marL="0" marR="0" rtl="0" algn="l">
              <a:lnSpc>
                <a:spcPct val="119979"/>
              </a:lnSpc>
              <a:spcBef>
                <a:spcPts val="0"/>
              </a:spcBef>
              <a:spcAft>
                <a:spcPts val="0"/>
              </a:spcAft>
              <a:buNone/>
            </a:pPr>
            <a:r>
              <a:rPr b="0" i="0" lang="en-US" sz="1957" u="none" cap="none" strike="noStrike">
                <a:solidFill>
                  <a:srgbClr val="447DB2"/>
                </a:solidFill>
                <a:latin typeface="Arial"/>
                <a:ea typeface="Arial"/>
                <a:cs typeface="Arial"/>
                <a:sym typeface="Arial"/>
              </a:rPr>
              <a:t>Discard the least important features</a:t>
            </a:r>
            <a:endParaRPr/>
          </a:p>
        </p:txBody>
      </p:sp>
      <p:sp>
        <p:nvSpPr>
          <p:cNvPr id="225" name="Google Shape;225;p8"/>
          <p:cNvSpPr/>
          <p:nvPr/>
        </p:nvSpPr>
        <p:spPr>
          <a:xfrm>
            <a:off x="6257920" y="3811785"/>
            <a:ext cx="1784706" cy="1792705"/>
          </a:xfrm>
          <a:custGeom>
            <a:rect b="b" l="l" r="r" t="t"/>
            <a:pathLst>
              <a:path extrusionOk="0"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26" name="Google Shape;226;p8"/>
          <p:cNvPicPr preferRelativeResize="0"/>
          <p:nvPr/>
        </p:nvPicPr>
        <p:blipFill rotWithShape="1">
          <a:blip r:embed="rId10">
            <a:alphaModFix/>
          </a:blip>
          <a:srcRect b="0" l="0" r="0" t="0"/>
          <a:stretch/>
        </p:blipFill>
        <p:spPr>
          <a:xfrm>
            <a:off x="9429760" y="2877964"/>
            <a:ext cx="1518142" cy="1518142"/>
          </a:xfrm>
          <a:prstGeom prst="rect">
            <a:avLst/>
          </a:prstGeom>
          <a:noFill/>
          <a:ln>
            <a:noFill/>
          </a:ln>
        </p:spPr>
      </p:pic>
      <p:pic>
        <p:nvPicPr>
          <p:cNvPr id="227" name="Google Shape;227;p8"/>
          <p:cNvPicPr preferRelativeResize="0"/>
          <p:nvPr/>
        </p:nvPicPr>
        <p:blipFill rotWithShape="1">
          <a:blip r:embed="rId8">
            <a:alphaModFix/>
          </a:blip>
          <a:srcRect b="0" l="3372" r="69686" t="0"/>
          <a:stretch/>
        </p:blipFill>
        <p:spPr>
          <a:xfrm>
            <a:off x="981006" y="3015401"/>
            <a:ext cx="663661" cy="2463398"/>
          </a:xfrm>
          <a:prstGeom prst="rect">
            <a:avLst/>
          </a:prstGeom>
          <a:noFill/>
          <a:ln>
            <a:noFill/>
          </a:ln>
        </p:spPr>
      </p:pic>
      <p:pic>
        <p:nvPicPr>
          <p:cNvPr id="228" name="Google Shape;228;p8"/>
          <p:cNvPicPr preferRelativeResize="0"/>
          <p:nvPr/>
        </p:nvPicPr>
        <p:blipFill rotWithShape="1">
          <a:blip r:embed="rId11">
            <a:alphaModFix/>
          </a:blip>
          <a:srcRect b="0" l="0" r="0" t="0"/>
          <a:stretch/>
        </p:blipFill>
        <p:spPr>
          <a:xfrm>
            <a:off x="6478577" y="4036442"/>
            <a:ext cx="1343393" cy="1343393"/>
          </a:xfrm>
          <a:prstGeom prst="rect">
            <a:avLst/>
          </a:prstGeom>
          <a:noFill/>
          <a:ln>
            <a:noFill/>
          </a:ln>
        </p:spPr>
      </p:pic>
      <p:pic>
        <p:nvPicPr>
          <p:cNvPr id="229" name="Google Shape;229;p8"/>
          <p:cNvPicPr preferRelativeResize="0"/>
          <p:nvPr/>
        </p:nvPicPr>
        <p:blipFill rotWithShape="1">
          <a:blip r:embed="rId12">
            <a:alphaModFix/>
          </a:blip>
          <a:srcRect b="0" l="0" r="0" t="0"/>
          <a:stretch/>
        </p:blipFill>
        <p:spPr>
          <a:xfrm>
            <a:off x="10283742" y="5968497"/>
            <a:ext cx="1763692" cy="1763692"/>
          </a:xfrm>
          <a:prstGeom prst="rect">
            <a:avLst/>
          </a:prstGeom>
          <a:noFill/>
          <a:ln>
            <a:noFill/>
          </a:ln>
        </p:spPr>
      </p:pic>
      <p:sp>
        <p:nvSpPr>
          <p:cNvPr id="230" name="Google Shape;230;p8"/>
          <p:cNvSpPr txBox="1"/>
          <p:nvPr/>
        </p:nvSpPr>
        <p:spPr>
          <a:xfrm>
            <a:off x="2205963" y="6020041"/>
            <a:ext cx="4716537" cy="438150"/>
          </a:xfrm>
          <a:prstGeom prst="rect">
            <a:avLst/>
          </a:prstGeom>
          <a:noFill/>
          <a:ln>
            <a:noFill/>
          </a:ln>
        </p:spPr>
        <p:txBody>
          <a:bodyPr anchorCtr="0" anchor="t" bIns="0" lIns="0" spcFirstLastPara="1" rIns="0" wrap="square" tIns="0">
            <a:spAutoFit/>
          </a:bodyPr>
          <a:lstStyle/>
          <a:p>
            <a:pPr indent="0" lvl="0" marL="0" marR="0" rtl="0" algn="l">
              <a:lnSpc>
                <a:spcPct val="120006"/>
              </a:lnSpc>
              <a:spcBef>
                <a:spcPts val="0"/>
              </a:spcBef>
              <a:spcAft>
                <a:spcPts val="0"/>
              </a:spcAft>
              <a:buNone/>
            </a:pPr>
            <a:r>
              <a:rPr b="0" i="0" lang="en-US" sz="2899" u="none" cap="none" strike="noStrike">
                <a:solidFill>
                  <a:srgbClr val="447DB2"/>
                </a:solidFill>
                <a:latin typeface="Arial"/>
                <a:ea typeface="Arial"/>
                <a:cs typeface="Arial"/>
                <a:sym typeface="Arial"/>
              </a:rPr>
              <a:t>Classes of depression </a:t>
            </a:r>
            <a:endParaRPr/>
          </a:p>
        </p:txBody>
      </p:sp>
      <p:sp>
        <p:nvSpPr>
          <p:cNvPr id="231" name="Google Shape;231;p8"/>
          <p:cNvSpPr txBox="1"/>
          <p:nvPr/>
        </p:nvSpPr>
        <p:spPr>
          <a:xfrm>
            <a:off x="2721943" y="6715366"/>
            <a:ext cx="6389433" cy="300441"/>
          </a:xfrm>
          <a:prstGeom prst="rect">
            <a:avLst/>
          </a:prstGeom>
          <a:noFill/>
          <a:ln>
            <a:noFill/>
          </a:ln>
        </p:spPr>
        <p:txBody>
          <a:bodyPr anchorCtr="0" anchor="t" bIns="0" lIns="0" spcFirstLastPara="1" rIns="0" wrap="square" tIns="0">
            <a:spAutoFit/>
          </a:bodyPr>
          <a:lstStyle/>
          <a:p>
            <a:pPr indent="0" lvl="0" marL="0" marR="0" rtl="0" algn="l">
              <a:lnSpc>
                <a:spcPct val="119979"/>
              </a:lnSpc>
              <a:spcBef>
                <a:spcPts val="0"/>
              </a:spcBef>
              <a:spcAft>
                <a:spcPts val="0"/>
              </a:spcAft>
              <a:buNone/>
            </a:pPr>
            <a:r>
              <a:rPr b="0" i="0" lang="en-US" sz="1992" u="none" cap="none" strike="noStrike">
                <a:solidFill>
                  <a:srgbClr val="447DB2"/>
                </a:solidFill>
                <a:latin typeface="Arial"/>
                <a:ea typeface="Arial"/>
                <a:cs typeface="Arial"/>
                <a:sym typeface="Arial"/>
              </a:rPr>
              <a:t>0 for “No Depression.” </a:t>
            </a:r>
            <a:endParaRPr/>
          </a:p>
        </p:txBody>
      </p:sp>
      <p:sp>
        <p:nvSpPr>
          <p:cNvPr id="232" name="Google Shape;232;p8"/>
          <p:cNvSpPr txBox="1"/>
          <p:nvPr/>
        </p:nvSpPr>
        <p:spPr>
          <a:xfrm>
            <a:off x="2721943" y="7314818"/>
            <a:ext cx="6389433" cy="300441"/>
          </a:xfrm>
          <a:prstGeom prst="rect">
            <a:avLst/>
          </a:prstGeom>
          <a:noFill/>
          <a:ln>
            <a:noFill/>
          </a:ln>
        </p:spPr>
        <p:txBody>
          <a:bodyPr anchorCtr="0" anchor="t" bIns="0" lIns="0" spcFirstLastPara="1" rIns="0" wrap="square" tIns="0">
            <a:spAutoFit/>
          </a:bodyPr>
          <a:lstStyle/>
          <a:p>
            <a:pPr indent="0" lvl="0" marL="0" marR="0" rtl="0" algn="l">
              <a:lnSpc>
                <a:spcPct val="119979"/>
              </a:lnSpc>
              <a:spcBef>
                <a:spcPts val="0"/>
              </a:spcBef>
              <a:spcAft>
                <a:spcPts val="0"/>
              </a:spcAft>
              <a:buNone/>
            </a:pPr>
            <a:r>
              <a:rPr b="0" i="0" lang="en-US" sz="1992" u="none" cap="none" strike="noStrike">
                <a:solidFill>
                  <a:srgbClr val="447DB2"/>
                </a:solidFill>
                <a:latin typeface="Arial"/>
                <a:ea typeface="Arial"/>
                <a:cs typeface="Arial"/>
                <a:sym typeface="Arial"/>
              </a:rPr>
              <a:t>1 for “Mild Depression.” </a:t>
            </a:r>
            <a:endParaRPr/>
          </a:p>
        </p:txBody>
      </p:sp>
      <p:sp>
        <p:nvSpPr>
          <p:cNvPr id="233" name="Google Shape;233;p8"/>
          <p:cNvSpPr txBox="1"/>
          <p:nvPr/>
        </p:nvSpPr>
        <p:spPr>
          <a:xfrm>
            <a:off x="2721943" y="7922176"/>
            <a:ext cx="6389433" cy="300441"/>
          </a:xfrm>
          <a:prstGeom prst="rect">
            <a:avLst/>
          </a:prstGeom>
          <a:noFill/>
          <a:ln>
            <a:noFill/>
          </a:ln>
        </p:spPr>
        <p:txBody>
          <a:bodyPr anchorCtr="0" anchor="t" bIns="0" lIns="0" spcFirstLastPara="1" rIns="0" wrap="square" tIns="0">
            <a:spAutoFit/>
          </a:bodyPr>
          <a:lstStyle/>
          <a:p>
            <a:pPr indent="0" lvl="0" marL="0" marR="0" rtl="0" algn="l">
              <a:lnSpc>
                <a:spcPct val="119979"/>
              </a:lnSpc>
              <a:spcBef>
                <a:spcPts val="0"/>
              </a:spcBef>
              <a:spcAft>
                <a:spcPts val="0"/>
              </a:spcAft>
              <a:buNone/>
            </a:pPr>
            <a:r>
              <a:rPr b="0" i="0" lang="en-US" sz="1992" u="none" cap="none" strike="noStrike">
                <a:solidFill>
                  <a:srgbClr val="447DB2"/>
                </a:solidFill>
                <a:latin typeface="Arial"/>
                <a:ea typeface="Arial"/>
                <a:cs typeface="Arial"/>
                <a:sym typeface="Arial"/>
              </a:rPr>
              <a:t>2 for “Moderate Depression”</a:t>
            </a:r>
            <a:endParaRPr/>
          </a:p>
        </p:txBody>
      </p:sp>
      <p:sp>
        <p:nvSpPr>
          <p:cNvPr id="234" name="Google Shape;234;p8"/>
          <p:cNvSpPr txBox="1"/>
          <p:nvPr/>
        </p:nvSpPr>
        <p:spPr>
          <a:xfrm>
            <a:off x="2721943" y="8483527"/>
            <a:ext cx="6389433" cy="300441"/>
          </a:xfrm>
          <a:prstGeom prst="rect">
            <a:avLst/>
          </a:prstGeom>
          <a:noFill/>
          <a:ln>
            <a:noFill/>
          </a:ln>
        </p:spPr>
        <p:txBody>
          <a:bodyPr anchorCtr="0" anchor="t" bIns="0" lIns="0" spcFirstLastPara="1" rIns="0" wrap="square" tIns="0">
            <a:spAutoFit/>
          </a:bodyPr>
          <a:lstStyle/>
          <a:p>
            <a:pPr indent="0" lvl="0" marL="0" marR="0" rtl="0" algn="l">
              <a:lnSpc>
                <a:spcPct val="119979"/>
              </a:lnSpc>
              <a:spcBef>
                <a:spcPts val="0"/>
              </a:spcBef>
              <a:spcAft>
                <a:spcPts val="0"/>
              </a:spcAft>
              <a:buNone/>
            </a:pPr>
            <a:r>
              <a:rPr b="0" i="0" lang="en-US" sz="1992" u="none" cap="none" strike="noStrike">
                <a:solidFill>
                  <a:srgbClr val="447DB2"/>
                </a:solidFill>
                <a:latin typeface="Arial"/>
                <a:ea typeface="Arial"/>
                <a:cs typeface="Arial"/>
                <a:sym typeface="Arial"/>
              </a:rPr>
              <a:t>3 for “moderately severe depression.” </a:t>
            </a:r>
            <a:endParaRPr/>
          </a:p>
        </p:txBody>
      </p:sp>
      <p:sp>
        <p:nvSpPr>
          <p:cNvPr id="235" name="Google Shape;235;p8"/>
          <p:cNvSpPr txBox="1"/>
          <p:nvPr/>
        </p:nvSpPr>
        <p:spPr>
          <a:xfrm>
            <a:off x="2706299" y="9039263"/>
            <a:ext cx="6389433" cy="300441"/>
          </a:xfrm>
          <a:prstGeom prst="rect">
            <a:avLst/>
          </a:prstGeom>
          <a:noFill/>
          <a:ln>
            <a:noFill/>
          </a:ln>
        </p:spPr>
        <p:txBody>
          <a:bodyPr anchorCtr="0" anchor="t" bIns="0" lIns="0" spcFirstLastPara="1" rIns="0" wrap="square" tIns="0">
            <a:spAutoFit/>
          </a:bodyPr>
          <a:lstStyle/>
          <a:p>
            <a:pPr indent="0" lvl="0" marL="0" marR="0" rtl="0" algn="l">
              <a:lnSpc>
                <a:spcPct val="119979"/>
              </a:lnSpc>
              <a:spcBef>
                <a:spcPts val="0"/>
              </a:spcBef>
              <a:spcAft>
                <a:spcPts val="0"/>
              </a:spcAft>
              <a:buNone/>
            </a:pPr>
            <a:r>
              <a:rPr b="0" i="0" lang="en-US" sz="1992" u="none" cap="none" strike="noStrike">
                <a:solidFill>
                  <a:srgbClr val="447DB2"/>
                </a:solidFill>
                <a:latin typeface="Arial"/>
                <a:ea typeface="Arial"/>
                <a:cs typeface="Arial"/>
                <a:sym typeface="Arial"/>
              </a:rPr>
              <a:t>4 for “severe depression”</a:t>
            </a:r>
            <a:endParaRPr/>
          </a:p>
        </p:txBody>
      </p:sp>
      <p:sp>
        <p:nvSpPr>
          <p:cNvPr id="236" name="Google Shape;236;p8"/>
          <p:cNvSpPr txBox="1"/>
          <p:nvPr/>
        </p:nvSpPr>
        <p:spPr>
          <a:xfrm>
            <a:off x="11596254" y="2687249"/>
            <a:ext cx="7697526" cy="438150"/>
          </a:xfrm>
          <a:prstGeom prst="rect">
            <a:avLst/>
          </a:prstGeom>
          <a:noFill/>
          <a:ln>
            <a:noFill/>
          </a:ln>
        </p:spPr>
        <p:txBody>
          <a:bodyPr anchorCtr="0" anchor="t" bIns="0" lIns="0" spcFirstLastPara="1" rIns="0" wrap="square" tIns="0">
            <a:spAutoFit/>
          </a:bodyPr>
          <a:lstStyle/>
          <a:p>
            <a:pPr indent="0" lvl="0" marL="0" marR="0" rtl="0" algn="l">
              <a:lnSpc>
                <a:spcPct val="120006"/>
              </a:lnSpc>
              <a:spcBef>
                <a:spcPts val="0"/>
              </a:spcBef>
              <a:spcAft>
                <a:spcPts val="0"/>
              </a:spcAft>
              <a:buNone/>
            </a:pPr>
            <a:r>
              <a:rPr b="0" i="0" lang="en-US" sz="2899" u="none" cap="none" strike="noStrike">
                <a:solidFill>
                  <a:srgbClr val="447DB2"/>
                </a:solidFill>
                <a:latin typeface="Arial"/>
                <a:ea typeface="Arial"/>
                <a:cs typeface="Arial"/>
                <a:sym typeface="Arial"/>
              </a:rPr>
              <a:t>Recursive Feature Elimination (RFE) </a:t>
            </a:r>
            <a:endParaRPr/>
          </a:p>
        </p:txBody>
      </p:sp>
      <p:sp>
        <p:nvSpPr>
          <p:cNvPr id="237" name="Google Shape;237;p8"/>
          <p:cNvSpPr txBox="1"/>
          <p:nvPr/>
        </p:nvSpPr>
        <p:spPr>
          <a:xfrm>
            <a:off x="12018150" y="4537360"/>
            <a:ext cx="6277966" cy="304725"/>
          </a:xfrm>
          <a:prstGeom prst="rect">
            <a:avLst/>
          </a:prstGeom>
          <a:noFill/>
          <a:ln>
            <a:noFill/>
          </a:ln>
        </p:spPr>
        <p:txBody>
          <a:bodyPr anchorCtr="0" anchor="t" bIns="0" lIns="0" spcFirstLastPara="1" rIns="0" wrap="square" tIns="0">
            <a:spAutoFit/>
          </a:bodyPr>
          <a:lstStyle/>
          <a:p>
            <a:pPr indent="0" lvl="0" marL="0" marR="0" rtl="0" algn="l">
              <a:lnSpc>
                <a:spcPct val="119979"/>
              </a:lnSpc>
              <a:spcBef>
                <a:spcPts val="0"/>
              </a:spcBef>
              <a:spcAft>
                <a:spcPts val="0"/>
              </a:spcAft>
              <a:buNone/>
            </a:pPr>
            <a:r>
              <a:rPr b="0" i="0" lang="en-US" sz="1957" u="none" cap="none" strike="noStrike">
                <a:solidFill>
                  <a:srgbClr val="447DB2"/>
                </a:solidFill>
                <a:latin typeface="Arial"/>
                <a:ea typeface="Arial"/>
                <a:cs typeface="Arial"/>
                <a:sym typeface="Arial"/>
              </a:rPr>
              <a:t>Refit the model </a:t>
            </a:r>
            <a:endParaRPr/>
          </a:p>
        </p:txBody>
      </p:sp>
      <p:sp>
        <p:nvSpPr>
          <p:cNvPr id="238" name="Google Shape;238;p8"/>
          <p:cNvSpPr txBox="1"/>
          <p:nvPr/>
        </p:nvSpPr>
        <p:spPr>
          <a:xfrm>
            <a:off x="1768505" y="3410038"/>
            <a:ext cx="6389433" cy="300441"/>
          </a:xfrm>
          <a:prstGeom prst="rect">
            <a:avLst/>
          </a:prstGeom>
          <a:noFill/>
          <a:ln>
            <a:noFill/>
          </a:ln>
        </p:spPr>
        <p:txBody>
          <a:bodyPr anchorCtr="0" anchor="t" bIns="0" lIns="0" spcFirstLastPara="1" rIns="0" wrap="square" tIns="0">
            <a:spAutoFit/>
          </a:bodyPr>
          <a:lstStyle/>
          <a:p>
            <a:pPr indent="0" lvl="0" marL="0" marR="0" rtl="0" algn="l">
              <a:lnSpc>
                <a:spcPct val="119979"/>
              </a:lnSpc>
              <a:spcBef>
                <a:spcPts val="0"/>
              </a:spcBef>
              <a:spcAft>
                <a:spcPts val="0"/>
              </a:spcAft>
              <a:buNone/>
            </a:pPr>
            <a:r>
              <a:rPr b="0" i="0" lang="en-US" sz="1992" u="none" cap="none" strike="noStrike">
                <a:solidFill>
                  <a:srgbClr val="447DB2"/>
                </a:solidFill>
                <a:latin typeface="Arial"/>
                <a:ea typeface="Arial"/>
                <a:cs typeface="Arial"/>
                <a:sym typeface="Arial"/>
              </a:rPr>
              <a:t>Data collected from survey </a:t>
            </a:r>
            <a:endParaRPr/>
          </a:p>
        </p:txBody>
      </p:sp>
      <p:sp>
        <p:nvSpPr>
          <p:cNvPr id="239" name="Google Shape;239;p8"/>
          <p:cNvSpPr txBox="1"/>
          <p:nvPr/>
        </p:nvSpPr>
        <p:spPr>
          <a:xfrm>
            <a:off x="1732234" y="2790913"/>
            <a:ext cx="7697526" cy="438150"/>
          </a:xfrm>
          <a:prstGeom prst="rect">
            <a:avLst/>
          </a:prstGeom>
          <a:noFill/>
          <a:ln>
            <a:noFill/>
          </a:ln>
        </p:spPr>
        <p:txBody>
          <a:bodyPr anchorCtr="0" anchor="t" bIns="0" lIns="0" spcFirstLastPara="1" rIns="0" wrap="square" tIns="0">
            <a:spAutoFit/>
          </a:bodyPr>
          <a:lstStyle/>
          <a:p>
            <a:pPr indent="0" lvl="0" marL="0" marR="0" rtl="0" algn="l">
              <a:lnSpc>
                <a:spcPct val="120006"/>
              </a:lnSpc>
              <a:spcBef>
                <a:spcPts val="0"/>
              </a:spcBef>
              <a:spcAft>
                <a:spcPts val="0"/>
              </a:spcAft>
              <a:buNone/>
            </a:pPr>
            <a:r>
              <a:rPr b="0" i="0" lang="en-US" sz="2899" u="none" cap="none" strike="noStrike">
                <a:solidFill>
                  <a:srgbClr val="447DB2"/>
                </a:solidFill>
                <a:latin typeface="Arial"/>
                <a:ea typeface="Arial"/>
                <a:cs typeface="Arial"/>
                <a:sym typeface="Arial"/>
              </a:rPr>
              <a:t>Elaboration of Dataset</a:t>
            </a:r>
            <a:endParaRPr/>
          </a:p>
        </p:txBody>
      </p:sp>
      <p:sp>
        <p:nvSpPr>
          <p:cNvPr id="240" name="Google Shape;240;p8"/>
          <p:cNvSpPr txBox="1"/>
          <p:nvPr/>
        </p:nvSpPr>
        <p:spPr>
          <a:xfrm>
            <a:off x="12429892" y="5789954"/>
            <a:ext cx="7697526" cy="438150"/>
          </a:xfrm>
          <a:prstGeom prst="rect">
            <a:avLst/>
          </a:prstGeom>
          <a:noFill/>
          <a:ln>
            <a:noFill/>
          </a:ln>
        </p:spPr>
        <p:txBody>
          <a:bodyPr anchorCtr="0" anchor="t" bIns="0" lIns="0" spcFirstLastPara="1" rIns="0" wrap="square" tIns="0">
            <a:spAutoFit/>
          </a:bodyPr>
          <a:lstStyle/>
          <a:p>
            <a:pPr indent="0" lvl="0" marL="0" marR="0" rtl="0" algn="l">
              <a:lnSpc>
                <a:spcPct val="120006"/>
              </a:lnSpc>
              <a:spcBef>
                <a:spcPts val="0"/>
              </a:spcBef>
              <a:spcAft>
                <a:spcPts val="0"/>
              </a:spcAft>
              <a:buNone/>
            </a:pPr>
            <a:r>
              <a:rPr b="0" i="0" lang="en-US" sz="2899" u="none" cap="none" strike="noStrike">
                <a:solidFill>
                  <a:srgbClr val="447DB2"/>
                </a:solidFill>
                <a:latin typeface="Arial"/>
                <a:ea typeface="Arial"/>
                <a:cs typeface="Arial"/>
                <a:sym typeface="Arial"/>
              </a:rPr>
              <a:t>Benchmark for the model</a:t>
            </a:r>
            <a:endParaRPr/>
          </a:p>
        </p:txBody>
      </p:sp>
      <p:sp>
        <p:nvSpPr>
          <p:cNvPr id="241" name="Google Shape;241;p8"/>
          <p:cNvSpPr txBox="1"/>
          <p:nvPr/>
        </p:nvSpPr>
        <p:spPr>
          <a:xfrm>
            <a:off x="1797067" y="3921703"/>
            <a:ext cx="4565824" cy="600883"/>
          </a:xfrm>
          <a:prstGeom prst="rect">
            <a:avLst/>
          </a:prstGeom>
          <a:noFill/>
          <a:ln>
            <a:noFill/>
          </a:ln>
        </p:spPr>
        <p:txBody>
          <a:bodyPr anchorCtr="0" anchor="t" bIns="0" lIns="0" spcFirstLastPara="1" rIns="0" wrap="square" tIns="0">
            <a:spAutoFit/>
          </a:bodyPr>
          <a:lstStyle/>
          <a:p>
            <a:pPr indent="0" lvl="0" marL="0" marR="0" rtl="0" algn="l">
              <a:lnSpc>
                <a:spcPct val="119979"/>
              </a:lnSpc>
              <a:spcBef>
                <a:spcPts val="0"/>
              </a:spcBef>
              <a:spcAft>
                <a:spcPts val="0"/>
              </a:spcAft>
              <a:buNone/>
            </a:pPr>
            <a:r>
              <a:rPr b="0" i="0" lang="en-US" sz="1992" u="none" cap="none" strike="noStrike">
                <a:solidFill>
                  <a:srgbClr val="447DB2"/>
                </a:solidFill>
                <a:latin typeface="Arial"/>
                <a:ea typeface="Arial"/>
                <a:cs typeface="Arial"/>
                <a:sym typeface="Arial"/>
              </a:rPr>
              <a:t>A questionnaire to assess participants' psychosocial status</a:t>
            </a:r>
            <a:endParaRPr/>
          </a:p>
        </p:txBody>
      </p:sp>
      <p:sp>
        <p:nvSpPr>
          <p:cNvPr id="242" name="Google Shape;242;p8"/>
          <p:cNvSpPr txBox="1"/>
          <p:nvPr/>
        </p:nvSpPr>
        <p:spPr>
          <a:xfrm>
            <a:off x="1768505" y="4703167"/>
            <a:ext cx="4594386" cy="901324"/>
          </a:xfrm>
          <a:prstGeom prst="rect">
            <a:avLst/>
          </a:prstGeom>
          <a:noFill/>
          <a:ln>
            <a:noFill/>
          </a:ln>
        </p:spPr>
        <p:txBody>
          <a:bodyPr anchorCtr="0" anchor="t" bIns="0" lIns="0" spcFirstLastPara="1" rIns="0" wrap="square" tIns="0">
            <a:spAutoFit/>
          </a:bodyPr>
          <a:lstStyle/>
          <a:p>
            <a:pPr indent="0" lvl="0" marL="0" marR="0" rtl="0" algn="l">
              <a:lnSpc>
                <a:spcPct val="119979"/>
              </a:lnSpc>
              <a:spcBef>
                <a:spcPts val="0"/>
              </a:spcBef>
              <a:spcAft>
                <a:spcPts val="0"/>
              </a:spcAft>
              <a:buNone/>
            </a:pPr>
            <a:r>
              <a:rPr b="0" i="0" lang="en-US" sz="1992" u="none" cap="none" strike="noStrike">
                <a:solidFill>
                  <a:srgbClr val="447DB2"/>
                </a:solidFill>
                <a:latin typeface="Arial"/>
                <a:ea typeface="Arial"/>
                <a:cs typeface="Arial"/>
                <a:sym typeface="Arial"/>
              </a:rPr>
              <a:t>Based on the answers given by the participants, it will the evaluate and classify the results into sets of classes.</a:t>
            </a:r>
            <a:endParaRPr/>
          </a:p>
        </p:txBody>
      </p:sp>
      <p:pic>
        <p:nvPicPr>
          <p:cNvPr id="243" name="Google Shape;243;p8"/>
          <p:cNvPicPr preferRelativeResize="0"/>
          <p:nvPr/>
        </p:nvPicPr>
        <p:blipFill rotWithShape="1">
          <a:blip r:embed="rId8">
            <a:alphaModFix/>
          </a:blip>
          <a:srcRect b="0" l="4520" r="70834" t="0"/>
          <a:stretch/>
        </p:blipFill>
        <p:spPr>
          <a:xfrm>
            <a:off x="12274949" y="6132730"/>
            <a:ext cx="663661" cy="2693025"/>
          </a:xfrm>
          <a:prstGeom prst="rect">
            <a:avLst/>
          </a:prstGeom>
          <a:noFill/>
          <a:ln>
            <a:noFill/>
          </a:ln>
        </p:spPr>
      </p:pic>
      <p:sp>
        <p:nvSpPr>
          <p:cNvPr id="244" name="Google Shape;244;p8"/>
          <p:cNvSpPr txBox="1"/>
          <p:nvPr/>
        </p:nvSpPr>
        <p:spPr>
          <a:xfrm>
            <a:off x="12047434" y="5141141"/>
            <a:ext cx="6277966" cy="304725"/>
          </a:xfrm>
          <a:prstGeom prst="rect">
            <a:avLst/>
          </a:prstGeom>
          <a:noFill/>
          <a:ln>
            <a:noFill/>
          </a:ln>
        </p:spPr>
        <p:txBody>
          <a:bodyPr anchorCtr="0" anchor="t" bIns="0" lIns="0" spcFirstLastPara="1" rIns="0" wrap="square" tIns="0">
            <a:spAutoFit/>
          </a:bodyPr>
          <a:lstStyle/>
          <a:p>
            <a:pPr indent="0" lvl="0" marL="0" marR="0" rtl="0" algn="l">
              <a:lnSpc>
                <a:spcPct val="119979"/>
              </a:lnSpc>
              <a:spcBef>
                <a:spcPts val="0"/>
              </a:spcBef>
              <a:spcAft>
                <a:spcPts val="0"/>
              </a:spcAft>
              <a:buNone/>
            </a:pPr>
            <a:r>
              <a:rPr b="0" i="0" lang="en-US" sz="1957" u="none" cap="none" strike="noStrike">
                <a:solidFill>
                  <a:srgbClr val="447DB2"/>
                </a:solidFill>
                <a:latin typeface="Arial"/>
                <a:ea typeface="Arial"/>
                <a:cs typeface="Arial"/>
                <a:sym typeface="Arial"/>
              </a:rPr>
              <a:t>Repeated until a specified number of feature remain</a:t>
            </a:r>
            <a:endParaRPr/>
          </a:p>
        </p:txBody>
      </p:sp>
      <p:sp>
        <p:nvSpPr>
          <p:cNvPr id="245" name="Google Shape;245;p8"/>
          <p:cNvSpPr txBox="1"/>
          <p:nvPr/>
        </p:nvSpPr>
        <p:spPr>
          <a:xfrm>
            <a:off x="12995761" y="7939760"/>
            <a:ext cx="6277966" cy="599925"/>
          </a:xfrm>
          <a:prstGeom prst="rect">
            <a:avLst/>
          </a:prstGeom>
          <a:noFill/>
          <a:ln>
            <a:noFill/>
          </a:ln>
        </p:spPr>
        <p:txBody>
          <a:bodyPr anchorCtr="0" anchor="t" bIns="0" lIns="0" spcFirstLastPara="1" rIns="0" wrap="square" tIns="0">
            <a:spAutoFit/>
          </a:bodyPr>
          <a:lstStyle/>
          <a:p>
            <a:pPr indent="0" lvl="0" marL="0" marR="0" rtl="0" algn="l">
              <a:lnSpc>
                <a:spcPct val="119979"/>
              </a:lnSpc>
              <a:spcBef>
                <a:spcPts val="0"/>
              </a:spcBef>
              <a:spcAft>
                <a:spcPts val="0"/>
              </a:spcAft>
              <a:buNone/>
            </a:pPr>
            <a:r>
              <a:rPr b="0" i="0" lang="en-US" sz="1957" u="none" cap="none" strike="noStrike">
                <a:solidFill>
                  <a:srgbClr val="447DB2"/>
                </a:solidFill>
                <a:latin typeface="Arial"/>
                <a:ea typeface="Arial"/>
                <a:cs typeface="Arial"/>
                <a:sym typeface="Arial"/>
              </a:rPr>
              <a:t>Obtain a higher score as it removes some </a:t>
            </a:r>
            <a:endParaRPr/>
          </a:p>
          <a:p>
            <a:pPr indent="0" lvl="0" marL="0" marR="0" rtl="0" algn="l">
              <a:lnSpc>
                <a:spcPct val="119979"/>
              </a:lnSpc>
              <a:spcBef>
                <a:spcPts val="0"/>
              </a:spcBef>
              <a:spcAft>
                <a:spcPts val="0"/>
              </a:spcAft>
              <a:buNone/>
            </a:pPr>
            <a:r>
              <a:rPr b="0" i="0" lang="en-US" sz="1957" u="none" cap="none" strike="noStrike">
                <a:solidFill>
                  <a:srgbClr val="447DB2"/>
                </a:solidFill>
                <a:latin typeface="Arial"/>
                <a:ea typeface="Arial"/>
                <a:cs typeface="Arial"/>
                <a:sym typeface="Arial"/>
              </a:rPr>
              <a:t>noises from the results.</a:t>
            </a:r>
            <a:endParaRPr/>
          </a:p>
        </p:txBody>
      </p:sp>
      <p:sp>
        <p:nvSpPr>
          <p:cNvPr id="246" name="Google Shape;246;p8"/>
          <p:cNvSpPr txBox="1"/>
          <p:nvPr/>
        </p:nvSpPr>
        <p:spPr>
          <a:xfrm>
            <a:off x="12995761" y="7194506"/>
            <a:ext cx="6277966" cy="599925"/>
          </a:xfrm>
          <a:prstGeom prst="rect">
            <a:avLst/>
          </a:prstGeom>
          <a:noFill/>
          <a:ln>
            <a:noFill/>
          </a:ln>
        </p:spPr>
        <p:txBody>
          <a:bodyPr anchorCtr="0" anchor="t" bIns="0" lIns="0" spcFirstLastPara="1" rIns="0" wrap="square" tIns="0">
            <a:spAutoFit/>
          </a:bodyPr>
          <a:lstStyle/>
          <a:p>
            <a:pPr indent="0" lvl="0" marL="0" marR="0" rtl="0" algn="l">
              <a:lnSpc>
                <a:spcPct val="119979"/>
              </a:lnSpc>
              <a:spcBef>
                <a:spcPts val="0"/>
              </a:spcBef>
              <a:spcAft>
                <a:spcPts val="0"/>
              </a:spcAft>
              <a:buNone/>
            </a:pPr>
            <a:r>
              <a:rPr b="0" i="0" lang="en-US" sz="1957" u="none" cap="none" strike="noStrike">
                <a:solidFill>
                  <a:srgbClr val="447DB2"/>
                </a:solidFill>
                <a:latin typeface="Arial"/>
                <a:ea typeface="Arial"/>
                <a:cs typeface="Arial"/>
                <a:sym typeface="Arial"/>
              </a:rPr>
              <a:t>Produces decent results, increase accuracy </a:t>
            </a:r>
            <a:endParaRPr/>
          </a:p>
          <a:p>
            <a:pPr indent="0" lvl="0" marL="0" marR="0" rtl="0" algn="l">
              <a:lnSpc>
                <a:spcPct val="119979"/>
              </a:lnSpc>
              <a:spcBef>
                <a:spcPts val="0"/>
              </a:spcBef>
              <a:spcAft>
                <a:spcPts val="0"/>
              </a:spcAft>
              <a:buNone/>
            </a:pPr>
            <a:r>
              <a:rPr b="0" i="0" lang="en-US" sz="1957" u="none" cap="none" strike="noStrike">
                <a:solidFill>
                  <a:srgbClr val="447DB2"/>
                </a:solidFill>
                <a:latin typeface="Arial"/>
                <a:ea typeface="Arial"/>
                <a:cs typeface="Arial"/>
                <a:sym typeface="Arial"/>
              </a:rPr>
              <a:t>and have higher recall (sensitivity) number.</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F6FC"/>
        </a:solidFill>
      </p:bgPr>
    </p:bg>
    <p:spTree>
      <p:nvGrpSpPr>
        <p:cNvPr id="250" name="Shape 250"/>
        <p:cNvGrpSpPr/>
        <p:nvPr/>
      </p:nvGrpSpPr>
      <p:grpSpPr>
        <a:xfrm>
          <a:off x="0" y="0"/>
          <a:ext cx="0" cy="0"/>
          <a:chOff x="0" y="0"/>
          <a:chExt cx="0" cy="0"/>
        </a:xfrm>
      </p:grpSpPr>
      <p:pic>
        <p:nvPicPr>
          <p:cNvPr id="251" name="Google Shape;251;p9"/>
          <p:cNvPicPr preferRelativeResize="0"/>
          <p:nvPr/>
        </p:nvPicPr>
        <p:blipFill rotWithShape="1">
          <a:blip r:embed="rId3">
            <a:alphaModFix/>
          </a:blip>
          <a:srcRect b="0" l="0" r="0" t="0"/>
          <a:stretch/>
        </p:blipFill>
        <p:spPr>
          <a:xfrm flipH="1" rot="-490579">
            <a:off x="13405616" y="6667984"/>
            <a:ext cx="6910563" cy="6565035"/>
          </a:xfrm>
          <a:prstGeom prst="rect">
            <a:avLst/>
          </a:prstGeom>
          <a:noFill/>
          <a:ln>
            <a:noFill/>
          </a:ln>
        </p:spPr>
      </p:pic>
      <p:pic>
        <p:nvPicPr>
          <p:cNvPr id="252" name="Google Shape;252;p9"/>
          <p:cNvPicPr preferRelativeResize="0"/>
          <p:nvPr/>
        </p:nvPicPr>
        <p:blipFill rotWithShape="1">
          <a:blip r:embed="rId4">
            <a:alphaModFix/>
          </a:blip>
          <a:srcRect b="0" l="0" r="0" t="0"/>
          <a:stretch/>
        </p:blipFill>
        <p:spPr>
          <a:xfrm rot="-10664813">
            <a:off x="15242539" y="8629193"/>
            <a:ext cx="4838385" cy="6324686"/>
          </a:xfrm>
          <a:prstGeom prst="rect">
            <a:avLst/>
          </a:prstGeom>
          <a:noFill/>
          <a:ln>
            <a:noFill/>
          </a:ln>
        </p:spPr>
      </p:pic>
      <p:pic>
        <p:nvPicPr>
          <p:cNvPr id="253" name="Google Shape;253;p9"/>
          <p:cNvPicPr preferRelativeResize="0"/>
          <p:nvPr/>
        </p:nvPicPr>
        <p:blipFill rotWithShape="1">
          <a:blip r:embed="rId5">
            <a:alphaModFix/>
          </a:blip>
          <a:srcRect b="0" l="0" r="0" t="0"/>
          <a:stretch/>
        </p:blipFill>
        <p:spPr>
          <a:xfrm flipH="1" rot="-6181951">
            <a:off x="14174633" y="-3028572"/>
            <a:ext cx="4435866" cy="5687007"/>
          </a:xfrm>
          <a:prstGeom prst="rect">
            <a:avLst/>
          </a:prstGeom>
          <a:noFill/>
          <a:ln>
            <a:noFill/>
          </a:ln>
        </p:spPr>
      </p:pic>
      <p:pic>
        <p:nvPicPr>
          <p:cNvPr id="254" name="Google Shape;254;p9"/>
          <p:cNvPicPr preferRelativeResize="0"/>
          <p:nvPr/>
        </p:nvPicPr>
        <p:blipFill rotWithShape="1">
          <a:blip r:embed="rId5">
            <a:alphaModFix/>
          </a:blip>
          <a:srcRect b="0" l="0" r="0" t="0"/>
          <a:stretch/>
        </p:blipFill>
        <p:spPr>
          <a:xfrm flipH="1" rot="3470125">
            <a:off x="-1027739" y="-3508818"/>
            <a:ext cx="4435866" cy="5687007"/>
          </a:xfrm>
          <a:prstGeom prst="rect">
            <a:avLst/>
          </a:prstGeom>
          <a:noFill/>
          <a:ln>
            <a:noFill/>
          </a:ln>
        </p:spPr>
      </p:pic>
      <p:pic>
        <p:nvPicPr>
          <p:cNvPr id="255" name="Google Shape;255;p9"/>
          <p:cNvPicPr preferRelativeResize="0"/>
          <p:nvPr/>
        </p:nvPicPr>
        <p:blipFill rotWithShape="1">
          <a:blip r:embed="rId5">
            <a:alphaModFix/>
          </a:blip>
          <a:srcRect b="0" l="0" r="0" t="0"/>
          <a:stretch/>
        </p:blipFill>
        <p:spPr>
          <a:xfrm flipH="1" rot="4244089">
            <a:off x="-589049" y="7926123"/>
            <a:ext cx="4435866" cy="5687007"/>
          </a:xfrm>
          <a:prstGeom prst="rect">
            <a:avLst/>
          </a:prstGeom>
          <a:noFill/>
          <a:ln>
            <a:noFill/>
          </a:ln>
        </p:spPr>
      </p:pic>
      <p:pic>
        <p:nvPicPr>
          <p:cNvPr id="256" name="Google Shape;256;p9"/>
          <p:cNvPicPr preferRelativeResize="0"/>
          <p:nvPr/>
        </p:nvPicPr>
        <p:blipFill rotWithShape="1">
          <a:blip r:embed="rId6">
            <a:alphaModFix/>
          </a:blip>
          <a:srcRect b="0" l="0" r="0" t="0"/>
          <a:stretch/>
        </p:blipFill>
        <p:spPr>
          <a:xfrm>
            <a:off x="248952" y="8536530"/>
            <a:ext cx="2218298" cy="1556842"/>
          </a:xfrm>
          <a:prstGeom prst="rect">
            <a:avLst/>
          </a:prstGeom>
          <a:noFill/>
          <a:ln>
            <a:noFill/>
          </a:ln>
        </p:spPr>
      </p:pic>
      <p:pic>
        <p:nvPicPr>
          <p:cNvPr id="257" name="Google Shape;257;p9"/>
          <p:cNvPicPr preferRelativeResize="0"/>
          <p:nvPr/>
        </p:nvPicPr>
        <p:blipFill rotWithShape="1">
          <a:blip r:embed="rId7">
            <a:alphaModFix/>
          </a:blip>
          <a:srcRect b="0" l="0" r="0" t="0"/>
          <a:stretch/>
        </p:blipFill>
        <p:spPr>
          <a:xfrm rot="102459">
            <a:off x="15184334" y="7524887"/>
            <a:ext cx="1751459" cy="2542953"/>
          </a:xfrm>
          <a:prstGeom prst="rect">
            <a:avLst/>
          </a:prstGeom>
          <a:noFill/>
          <a:ln>
            <a:noFill/>
          </a:ln>
        </p:spPr>
      </p:pic>
      <p:pic>
        <p:nvPicPr>
          <p:cNvPr id="258" name="Google Shape;258;p9"/>
          <p:cNvPicPr preferRelativeResize="0"/>
          <p:nvPr/>
        </p:nvPicPr>
        <p:blipFill rotWithShape="1">
          <a:blip r:embed="rId8">
            <a:alphaModFix/>
          </a:blip>
          <a:srcRect b="0" l="0" r="0" t="0"/>
          <a:stretch/>
        </p:blipFill>
        <p:spPr>
          <a:xfrm>
            <a:off x="16060064" y="1425476"/>
            <a:ext cx="1601667" cy="958088"/>
          </a:xfrm>
          <a:prstGeom prst="rect">
            <a:avLst/>
          </a:prstGeom>
          <a:noFill/>
          <a:ln>
            <a:noFill/>
          </a:ln>
        </p:spPr>
      </p:pic>
      <p:pic>
        <p:nvPicPr>
          <p:cNvPr id="259" name="Google Shape;259;p9"/>
          <p:cNvPicPr preferRelativeResize="0"/>
          <p:nvPr/>
        </p:nvPicPr>
        <p:blipFill rotWithShape="1">
          <a:blip r:embed="rId9">
            <a:alphaModFix/>
          </a:blip>
          <a:srcRect b="0" l="0" r="0" t="0"/>
          <a:stretch/>
        </p:blipFill>
        <p:spPr>
          <a:xfrm>
            <a:off x="1190193" y="3423262"/>
            <a:ext cx="7810518" cy="1612135"/>
          </a:xfrm>
          <a:prstGeom prst="rect">
            <a:avLst/>
          </a:prstGeom>
          <a:noFill/>
          <a:ln>
            <a:noFill/>
          </a:ln>
        </p:spPr>
      </p:pic>
      <p:pic>
        <p:nvPicPr>
          <p:cNvPr id="260" name="Google Shape;260;p9"/>
          <p:cNvPicPr preferRelativeResize="0"/>
          <p:nvPr/>
        </p:nvPicPr>
        <p:blipFill rotWithShape="1">
          <a:blip r:embed="rId10">
            <a:alphaModFix/>
          </a:blip>
          <a:srcRect b="0" l="0" r="0" t="0"/>
          <a:stretch/>
        </p:blipFill>
        <p:spPr>
          <a:xfrm>
            <a:off x="1190193" y="5425970"/>
            <a:ext cx="7810518" cy="1742346"/>
          </a:xfrm>
          <a:prstGeom prst="rect">
            <a:avLst/>
          </a:prstGeom>
          <a:noFill/>
          <a:ln>
            <a:noFill/>
          </a:ln>
        </p:spPr>
      </p:pic>
      <p:pic>
        <p:nvPicPr>
          <p:cNvPr id="261" name="Google Shape;261;p9"/>
          <p:cNvPicPr preferRelativeResize="0"/>
          <p:nvPr/>
        </p:nvPicPr>
        <p:blipFill rotWithShape="1">
          <a:blip r:embed="rId11">
            <a:alphaModFix/>
          </a:blip>
          <a:srcRect b="0" l="0" r="0" t="0"/>
          <a:stretch/>
        </p:blipFill>
        <p:spPr>
          <a:xfrm>
            <a:off x="9216893" y="3398463"/>
            <a:ext cx="7810518" cy="1636935"/>
          </a:xfrm>
          <a:prstGeom prst="rect">
            <a:avLst/>
          </a:prstGeom>
          <a:noFill/>
          <a:ln>
            <a:noFill/>
          </a:ln>
        </p:spPr>
      </p:pic>
      <p:pic>
        <p:nvPicPr>
          <p:cNvPr id="262" name="Google Shape;262;p9"/>
          <p:cNvPicPr preferRelativeResize="0"/>
          <p:nvPr/>
        </p:nvPicPr>
        <p:blipFill rotWithShape="1">
          <a:blip r:embed="rId12">
            <a:alphaModFix/>
          </a:blip>
          <a:srcRect b="0" l="0" r="0" t="0"/>
          <a:stretch/>
        </p:blipFill>
        <p:spPr>
          <a:xfrm>
            <a:off x="9216893" y="5216373"/>
            <a:ext cx="7810518" cy="2161541"/>
          </a:xfrm>
          <a:prstGeom prst="rect">
            <a:avLst/>
          </a:prstGeom>
          <a:noFill/>
          <a:ln>
            <a:noFill/>
          </a:ln>
        </p:spPr>
      </p:pic>
      <p:sp>
        <p:nvSpPr>
          <p:cNvPr id="263" name="Google Shape;263;p9"/>
          <p:cNvSpPr txBox="1"/>
          <p:nvPr/>
        </p:nvSpPr>
        <p:spPr>
          <a:xfrm>
            <a:off x="3282165" y="853702"/>
            <a:ext cx="11723670" cy="847725"/>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US" sz="5600" u="none" cap="none" strike="noStrike">
                <a:solidFill>
                  <a:srgbClr val="1A6980"/>
                </a:solidFill>
                <a:latin typeface="Fredoka One"/>
                <a:ea typeface="Fredoka One"/>
                <a:cs typeface="Fredoka One"/>
                <a:sym typeface="Fredoka One"/>
              </a:rPr>
              <a:t>Performance Evaluation Metrics</a:t>
            </a:r>
            <a:endParaRPr/>
          </a:p>
        </p:txBody>
      </p:sp>
      <p:sp>
        <p:nvSpPr>
          <p:cNvPr id="264" name="Google Shape;264;p9"/>
          <p:cNvSpPr txBox="1"/>
          <p:nvPr/>
        </p:nvSpPr>
        <p:spPr>
          <a:xfrm>
            <a:off x="1393050" y="2377696"/>
            <a:ext cx="2877000" cy="369300"/>
          </a:xfrm>
          <a:prstGeom prst="rect">
            <a:avLst/>
          </a:prstGeom>
          <a:noFill/>
          <a:ln>
            <a:noFill/>
          </a:ln>
        </p:spPr>
        <p:txBody>
          <a:bodyPr anchorCtr="0" anchor="t" bIns="0" lIns="0" spcFirstLastPara="1" rIns="0" wrap="square" tIns="0">
            <a:spAutoFit/>
          </a:bodyPr>
          <a:lstStyle/>
          <a:p>
            <a:pPr indent="-381000" lvl="0" marL="457200" marR="0" rtl="0" algn="l">
              <a:lnSpc>
                <a:spcPct val="119958"/>
              </a:lnSpc>
              <a:spcBef>
                <a:spcPts val="0"/>
              </a:spcBef>
              <a:spcAft>
                <a:spcPts val="0"/>
              </a:spcAft>
              <a:buClr>
                <a:srgbClr val="447DB2"/>
              </a:buClr>
              <a:buSzPts val="2400"/>
              <a:buFont typeface="Arial"/>
              <a:buAutoNum type="arabicPeriod"/>
            </a:pPr>
            <a:r>
              <a:rPr b="0" i="0" lang="en-US" sz="2400" u="none" cap="none" strike="noStrike">
                <a:solidFill>
                  <a:srgbClr val="447DB2"/>
                </a:solidFill>
                <a:latin typeface="Arial"/>
                <a:ea typeface="Arial"/>
                <a:cs typeface="Arial"/>
                <a:sym typeface="Arial"/>
              </a:rPr>
              <a:t> Accuracy score </a:t>
            </a:r>
            <a:endParaRPr/>
          </a:p>
        </p:txBody>
      </p:sp>
      <p:sp>
        <p:nvSpPr>
          <p:cNvPr id="265" name="Google Shape;265;p9"/>
          <p:cNvSpPr txBox="1"/>
          <p:nvPr/>
        </p:nvSpPr>
        <p:spPr>
          <a:xfrm>
            <a:off x="1393045" y="2826963"/>
            <a:ext cx="13015200" cy="362100"/>
          </a:xfrm>
          <a:prstGeom prst="rect">
            <a:avLst/>
          </a:prstGeom>
          <a:noFill/>
          <a:ln>
            <a:noFill/>
          </a:ln>
        </p:spPr>
        <p:txBody>
          <a:bodyPr anchorCtr="0" anchor="t" bIns="0" lIns="0" spcFirstLastPara="1" rIns="0" wrap="square" tIns="0">
            <a:spAutoFit/>
          </a:bodyPr>
          <a:lstStyle/>
          <a:p>
            <a:pPr indent="-259079" lvl="1" marL="518160" marR="0" rtl="0" algn="l">
              <a:lnSpc>
                <a:spcPct val="119958"/>
              </a:lnSpc>
              <a:spcBef>
                <a:spcPts val="0"/>
              </a:spcBef>
              <a:spcAft>
                <a:spcPts val="0"/>
              </a:spcAft>
              <a:buClr>
                <a:srgbClr val="447DB2"/>
              </a:buClr>
              <a:buSzPts val="2400"/>
              <a:buFont typeface="Arial"/>
              <a:buChar char="•"/>
            </a:pPr>
            <a:r>
              <a:rPr b="0" i="0" lang="en-US" sz="2400" u="none" cap="none" strike="noStrike">
                <a:solidFill>
                  <a:srgbClr val="447DB2"/>
                </a:solidFill>
                <a:latin typeface="Arial"/>
                <a:ea typeface="Arial"/>
                <a:cs typeface="Arial"/>
                <a:sym typeface="Arial"/>
              </a:rPr>
              <a:t>Compare the accuracy score for each model and select the highest one to be our model</a:t>
            </a:r>
            <a:endParaRPr/>
          </a:p>
        </p:txBody>
      </p:sp>
      <p:sp>
        <p:nvSpPr>
          <p:cNvPr id="266" name="Google Shape;266;p9"/>
          <p:cNvSpPr txBox="1"/>
          <p:nvPr/>
        </p:nvSpPr>
        <p:spPr>
          <a:xfrm>
            <a:off x="3905799" y="8187539"/>
            <a:ext cx="10361234" cy="723900"/>
          </a:xfrm>
          <a:prstGeom prst="rect">
            <a:avLst/>
          </a:prstGeom>
          <a:noFill/>
          <a:ln>
            <a:noFill/>
          </a:ln>
        </p:spPr>
        <p:txBody>
          <a:bodyPr anchorCtr="0" anchor="t" bIns="0" lIns="0" spcFirstLastPara="1" rIns="0" wrap="square" tIns="0">
            <a:spAutoFit/>
          </a:bodyPr>
          <a:lstStyle/>
          <a:p>
            <a:pPr indent="-259079" lvl="1" marL="518160" marR="0" rtl="0" algn="l">
              <a:lnSpc>
                <a:spcPct val="119958"/>
              </a:lnSpc>
              <a:spcBef>
                <a:spcPts val="0"/>
              </a:spcBef>
              <a:spcAft>
                <a:spcPts val="0"/>
              </a:spcAft>
              <a:buClr>
                <a:srgbClr val="447DB2"/>
              </a:buClr>
              <a:buSzPts val="2400"/>
              <a:buFont typeface="Arial"/>
              <a:buChar char="•"/>
            </a:pPr>
            <a:r>
              <a:rPr b="0" i="0" lang="en-US" sz="2400" u="none" cap="none" strike="noStrike">
                <a:solidFill>
                  <a:srgbClr val="447DB2"/>
                </a:solidFill>
                <a:latin typeface="Arial"/>
                <a:ea typeface="Arial"/>
                <a:cs typeface="Arial"/>
                <a:sym typeface="Arial"/>
              </a:rPr>
              <a:t>Model selected: Support Vector Classifier with RBF kernel</a:t>
            </a:r>
            <a:endParaRPr/>
          </a:p>
          <a:p>
            <a:pPr indent="-259079" lvl="1" marL="518160" marR="0" rtl="0" algn="l">
              <a:lnSpc>
                <a:spcPct val="119958"/>
              </a:lnSpc>
              <a:spcBef>
                <a:spcPts val="0"/>
              </a:spcBef>
              <a:spcAft>
                <a:spcPts val="0"/>
              </a:spcAft>
              <a:buClr>
                <a:srgbClr val="447DB2"/>
              </a:buClr>
              <a:buSzPts val="2400"/>
              <a:buFont typeface="Arial"/>
              <a:buChar char="•"/>
            </a:pPr>
            <a:r>
              <a:rPr b="0" i="0" lang="en-US" sz="2400" u="none" cap="none" strike="noStrike">
                <a:solidFill>
                  <a:srgbClr val="447DB2"/>
                </a:solidFill>
                <a:latin typeface="Arial"/>
                <a:ea typeface="Arial"/>
                <a:cs typeface="Arial"/>
                <a:sym typeface="Arial"/>
              </a:rPr>
              <a:t>Reason: Highest accuracy score (0.8706) among the three classifiers</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2006-08-16T00:00:00Z</dcterms:created>
</cp:coreProperties>
</file>